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4"/>
  </p:sldMasterIdLst>
  <p:notesMasterIdLst>
    <p:notesMasterId r:id="rId13"/>
  </p:notesMasterIdLst>
  <p:sldIdLst>
    <p:sldId id="257" r:id="rId5"/>
    <p:sldId id="260" r:id="rId6"/>
    <p:sldId id="270" r:id="rId7"/>
    <p:sldId id="262" r:id="rId8"/>
    <p:sldId id="263" r:id="rId9"/>
    <p:sldId id="264" r:id="rId10"/>
    <p:sldId id="267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end" initials="B" lastIdx="1" clrIdx="0">
    <p:extLst>
      <p:ext uri="{19B8F6BF-5375-455C-9EA6-DF929625EA0E}">
        <p15:presenceInfo xmlns:p15="http://schemas.microsoft.com/office/powerpoint/2012/main" userId="Baren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48FC52-56F6-4BF1-BE4F-7F3EDB8644A4}" v="5466" dt="2020-08-21T12:26:07.989"/>
    <p1510:client id="{B343C729-98F7-4CEB-BEAA-DD0165F34628}" v="2504" dt="2020-08-21T11:36:34.203"/>
    <p1510:client id="{E1EA08A2-8DF9-8C19-607E-563D811A7D81}" v="106" dt="2020-08-21T10:17:28.3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167" autoAdjust="0"/>
  </p:normalViewPr>
  <p:slideViewPr>
    <p:cSldViewPr snapToGrid="0">
      <p:cViewPr varScale="1">
        <p:scale>
          <a:sx n="65" d="100"/>
          <a:sy n="65" d="100"/>
        </p:scale>
        <p:origin x="93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09546E-06A3-4F0E-A70D-7FDD5BDEFF9B}" type="doc">
      <dgm:prSet loTypeId="urn:microsoft.com/office/officeart/2005/8/layout/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6ECFFF-0A65-4BCE-B3B6-09E808355363}">
      <dgm:prSet/>
      <dgm:spPr/>
      <dgm:t>
        <a:bodyPr/>
        <a:lstStyle/>
        <a:p>
          <a:r>
            <a:rPr lang="nl-NL"/>
            <a:t>Topics</a:t>
          </a:r>
          <a:endParaRPr lang="en-US"/>
        </a:p>
      </dgm:t>
    </dgm:pt>
    <dgm:pt modelId="{764C0EAE-A708-4F85-9837-A8BBF683707A}" type="parTrans" cxnId="{8F861343-F4D1-4B50-9DEE-029E8E546933}">
      <dgm:prSet/>
      <dgm:spPr/>
      <dgm:t>
        <a:bodyPr/>
        <a:lstStyle/>
        <a:p>
          <a:endParaRPr lang="en-US"/>
        </a:p>
      </dgm:t>
    </dgm:pt>
    <dgm:pt modelId="{E3B12117-7377-44CA-A066-18F4C2DECB3E}" type="sibTrans" cxnId="{8F861343-F4D1-4B50-9DEE-029E8E546933}">
      <dgm:prSet/>
      <dgm:spPr/>
      <dgm:t>
        <a:bodyPr/>
        <a:lstStyle/>
        <a:p>
          <a:endParaRPr lang="en-US"/>
        </a:p>
      </dgm:t>
    </dgm:pt>
    <dgm:pt modelId="{CCC41A62-7ABC-437D-8CAA-5D2E26E95A07}">
      <dgm:prSet/>
      <dgm:spPr/>
      <dgm:t>
        <a:bodyPr/>
        <a:lstStyle/>
        <a:p>
          <a:r>
            <a:rPr lang="nl-NL"/>
            <a:t>Interventies bij topics</a:t>
          </a:r>
          <a:endParaRPr lang="en-US"/>
        </a:p>
      </dgm:t>
    </dgm:pt>
    <dgm:pt modelId="{949C1CCE-0E1D-4D43-8C6D-B3DE752227C0}" type="parTrans" cxnId="{EA337EA6-AD4F-4D3E-8BAC-2FC032AFE8AF}">
      <dgm:prSet/>
      <dgm:spPr/>
      <dgm:t>
        <a:bodyPr/>
        <a:lstStyle/>
        <a:p>
          <a:endParaRPr lang="en-US"/>
        </a:p>
      </dgm:t>
    </dgm:pt>
    <dgm:pt modelId="{3B4B4E98-8D65-4ABF-9EBC-FA017DBB4211}" type="sibTrans" cxnId="{EA337EA6-AD4F-4D3E-8BAC-2FC032AFE8AF}">
      <dgm:prSet/>
      <dgm:spPr/>
      <dgm:t>
        <a:bodyPr/>
        <a:lstStyle/>
        <a:p>
          <a:endParaRPr lang="en-US"/>
        </a:p>
      </dgm:t>
    </dgm:pt>
    <dgm:pt modelId="{849C390E-07FD-45AD-B978-30188222C860}">
      <dgm:prSet/>
      <dgm:spPr/>
      <dgm:t>
        <a:bodyPr/>
        <a:lstStyle/>
        <a:p>
          <a:r>
            <a:rPr lang="nl-NL"/>
            <a:t>Universele interventies</a:t>
          </a:r>
          <a:endParaRPr lang="en-US"/>
        </a:p>
      </dgm:t>
    </dgm:pt>
    <dgm:pt modelId="{97ABF43F-0BBB-4E86-B3A3-042DABEC39D3}" type="parTrans" cxnId="{0498E21F-50D9-47BF-BE54-BA944B3A69E3}">
      <dgm:prSet/>
      <dgm:spPr/>
      <dgm:t>
        <a:bodyPr/>
        <a:lstStyle/>
        <a:p>
          <a:endParaRPr lang="en-US"/>
        </a:p>
      </dgm:t>
    </dgm:pt>
    <dgm:pt modelId="{0AC22C66-FB40-4039-B334-2299D6D49BBA}" type="sibTrans" cxnId="{0498E21F-50D9-47BF-BE54-BA944B3A69E3}">
      <dgm:prSet/>
      <dgm:spPr/>
      <dgm:t>
        <a:bodyPr/>
        <a:lstStyle/>
        <a:p>
          <a:endParaRPr lang="en-US"/>
        </a:p>
      </dgm:t>
    </dgm:pt>
    <dgm:pt modelId="{062AE55C-CA00-4AFA-86AB-E41071B83B65}">
      <dgm:prSet/>
      <dgm:spPr/>
      <dgm:t>
        <a:bodyPr/>
        <a:lstStyle/>
        <a:p>
          <a:r>
            <a:rPr lang="nl-NL"/>
            <a:t>Het achterhalen van behoeften</a:t>
          </a:r>
          <a:endParaRPr lang="en-US"/>
        </a:p>
      </dgm:t>
    </dgm:pt>
    <dgm:pt modelId="{CBD68521-B46C-456F-A72F-11947725D9C4}" type="parTrans" cxnId="{31D64AA4-9E37-452D-85EC-2EC571682060}">
      <dgm:prSet/>
      <dgm:spPr/>
      <dgm:t>
        <a:bodyPr/>
        <a:lstStyle/>
        <a:p>
          <a:endParaRPr lang="en-US"/>
        </a:p>
      </dgm:t>
    </dgm:pt>
    <dgm:pt modelId="{ED717533-8317-45C7-BDCB-1A3A9542CABD}" type="sibTrans" cxnId="{31D64AA4-9E37-452D-85EC-2EC571682060}">
      <dgm:prSet/>
      <dgm:spPr/>
      <dgm:t>
        <a:bodyPr/>
        <a:lstStyle/>
        <a:p>
          <a:endParaRPr lang="en-US"/>
        </a:p>
      </dgm:t>
    </dgm:pt>
    <dgm:pt modelId="{5AC7DA69-38A7-4B93-99E1-500D627430C8}">
      <dgm:prSet phldr="0"/>
      <dgm:spPr/>
      <dgm:t>
        <a:bodyPr/>
        <a:lstStyle/>
        <a:p>
          <a:pPr rtl="0"/>
          <a:r>
            <a:rPr lang="nl-NL">
              <a:latin typeface="Century Gothic" panose="020B0502020202020204"/>
            </a:rPr>
            <a:t>Studiesucces</a:t>
          </a:r>
        </a:p>
      </dgm:t>
    </dgm:pt>
    <dgm:pt modelId="{83B13F4E-ED4D-4CB8-890F-0943A55AA35A}" type="parTrans" cxnId="{88A73097-DC1B-4951-9F4C-A181135F8BD3}">
      <dgm:prSet/>
      <dgm:spPr/>
      <dgm:t>
        <a:bodyPr/>
        <a:lstStyle/>
        <a:p>
          <a:endParaRPr lang="nl-NL"/>
        </a:p>
      </dgm:t>
    </dgm:pt>
    <dgm:pt modelId="{612D6543-8C9C-4355-AB38-61C83520768F}" type="sibTrans" cxnId="{88A73097-DC1B-4951-9F4C-A181135F8BD3}">
      <dgm:prSet/>
      <dgm:spPr/>
      <dgm:t>
        <a:bodyPr/>
        <a:lstStyle/>
        <a:p>
          <a:endParaRPr lang="nl-NL"/>
        </a:p>
      </dgm:t>
    </dgm:pt>
    <dgm:pt modelId="{2AEA2BEF-1D83-4DE8-8E96-249B03C03652}" type="pres">
      <dgm:prSet presAssocID="{1709546E-06A3-4F0E-A70D-7FDD5BDEFF9B}" presName="linear" presStyleCnt="0">
        <dgm:presLayoutVars>
          <dgm:dir/>
          <dgm:animLvl val="lvl"/>
          <dgm:resizeHandles val="exact"/>
        </dgm:presLayoutVars>
      </dgm:prSet>
      <dgm:spPr/>
    </dgm:pt>
    <dgm:pt modelId="{E78D7638-C439-4BAB-83D2-68D4E060E2B6}" type="pres">
      <dgm:prSet presAssocID="{5AC7DA69-38A7-4B93-99E1-500D627430C8}" presName="parentLin" presStyleCnt="0"/>
      <dgm:spPr/>
    </dgm:pt>
    <dgm:pt modelId="{B59AF634-DE05-4158-ACDD-4A6F2CB51A4F}" type="pres">
      <dgm:prSet presAssocID="{5AC7DA69-38A7-4B93-99E1-500D627430C8}" presName="parentLeftMargin" presStyleLbl="node1" presStyleIdx="0" presStyleCnt="5"/>
      <dgm:spPr/>
    </dgm:pt>
    <dgm:pt modelId="{3D585B8B-C70B-4E31-AB9A-D5FE24FF483E}" type="pres">
      <dgm:prSet presAssocID="{5AC7DA69-38A7-4B93-99E1-500D627430C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FCE6C46-2823-4ED4-9778-0B1A28C2CDB3}" type="pres">
      <dgm:prSet presAssocID="{5AC7DA69-38A7-4B93-99E1-500D627430C8}" presName="negativeSpace" presStyleCnt="0"/>
      <dgm:spPr/>
    </dgm:pt>
    <dgm:pt modelId="{39C86765-DFC5-4796-8C46-AE4781270788}" type="pres">
      <dgm:prSet presAssocID="{5AC7DA69-38A7-4B93-99E1-500D627430C8}" presName="childText" presStyleLbl="conFgAcc1" presStyleIdx="0" presStyleCnt="5">
        <dgm:presLayoutVars>
          <dgm:bulletEnabled val="1"/>
        </dgm:presLayoutVars>
      </dgm:prSet>
      <dgm:spPr/>
    </dgm:pt>
    <dgm:pt modelId="{B90689B2-4C5D-4916-855F-57279D98C783}" type="pres">
      <dgm:prSet presAssocID="{612D6543-8C9C-4355-AB38-61C83520768F}" presName="spaceBetweenRectangles" presStyleCnt="0"/>
      <dgm:spPr/>
    </dgm:pt>
    <dgm:pt modelId="{556CC261-67AF-4F1D-971B-70831603CFF2}" type="pres">
      <dgm:prSet presAssocID="{746ECFFF-0A65-4BCE-B3B6-09E808355363}" presName="parentLin" presStyleCnt="0"/>
      <dgm:spPr/>
    </dgm:pt>
    <dgm:pt modelId="{2DBA9F10-FCD3-4AE7-9E50-A8D4134ECA74}" type="pres">
      <dgm:prSet presAssocID="{746ECFFF-0A65-4BCE-B3B6-09E808355363}" presName="parentLeftMargin" presStyleLbl="node1" presStyleIdx="0" presStyleCnt="5"/>
      <dgm:spPr/>
    </dgm:pt>
    <dgm:pt modelId="{ABE95D75-9DE0-4988-9CD8-C6C38F47A269}" type="pres">
      <dgm:prSet presAssocID="{746ECFFF-0A65-4BCE-B3B6-09E80835536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4328CDD-06E5-434E-BBF4-38897343B4B4}" type="pres">
      <dgm:prSet presAssocID="{746ECFFF-0A65-4BCE-B3B6-09E808355363}" presName="negativeSpace" presStyleCnt="0"/>
      <dgm:spPr/>
    </dgm:pt>
    <dgm:pt modelId="{9017DB06-5160-4914-A6E8-67E276AEE3C4}" type="pres">
      <dgm:prSet presAssocID="{746ECFFF-0A65-4BCE-B3B6-09E808355363}" presName="childText" presStyleLbl="conFgAcc1" presStyleIdx="1" presStyleCnt="5">
        <dgm:presLayoutVars>
          <dgm:bulletEnabled val="1"/>
        </dgm:presLayoutVars>
      </dgm:prSet>
      <dgm:spPr/>
    </dgm:pt>
    <dgm:pt modelId="{58E8F001-2959-4862-AB3E-D01AB241FF93}" type="pres">
      <dgm:prSet presAssocID="{E3B12117-7377-44CA-A066-18F4C2DECB3E}" presName="spaceBetweenRectangles" presStyleCnt="0"/>
      <dgm:spPr/>
    </dgm:pt>
    <dgm:pt modelId="{7A056D39-50A7-4ECE-9CDE-20D9B5B3FBD6}" type="pres">
      <dgm:prSet presAssocID="{CCC41A62-7ABC-437D-8CAA-5D2E26E95A07}" presName="parentLin" presStyleCnt="0"/>
      <dgm:spPr/>
    </dgm:pt>
    <dgm:pt modelId="{80C54CBC-29DF-4CBD-BA31-641CDF2F514E}" type="pres">
      <dgm:prSet presAssocID="{CCC41A62-7ABC-437D-8CAA-5D2E26E95A07}" presName="parentLeftMargin" presStyleLbl="node1" presStyleIdx="1" presStyleCnt="5"/>
      <dgm:spPr/>
    </dgm:pt>
    <dgm:pt modelId="{F8FE1965-1FEC-4C65-BD8C-E01F7CC43CAB}" type="pres">
      <dgm:prSet presAssocID="{CCC41A62-7ABC-437D-8CAA-5D2E26E95A0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477006DA-A764-4A9C-82D6-FF0137D75E9E}" type="pres">
      <dgm:prSet presAssocID="{CCC41A62-7ABC-437D-8CAA-5D2E26E95A07}" presName="negativeSpace" presStyleCnt="0"/>
      <dgm:spPr/>
    </dgm:pt>
    <dgm:pt modelId="{458CCB63-11BA-46D0-8383-E21CEFBABE38}" type="pres">
      <dgm:prSet presAssocID="{CCC41A62-7ABC-437D-8CAA-5D2E26E95A07}" presName="childText" presStyleLbl="conFgAcc1" presStyleIdx="2" presStyleCnt="5">
        <dgm:presLayoutVars>
          <dgm:bulletEnabled val="1"/>
        </dgm:presLayoutVars>
      </dgm:prSet>
      <dgm:spPr/>
    </dgm:pt>
    <dgm:pt modelId="{9713AEAA-E9FE-453E-9B18-A42B44CDC899}" type="pres">
      <dgm:prSet presAssocID="{3B4B4E98-8D65-4ABF-9EBC-FA017DBB4211}" presName="spaceBetweenRectangles" presStyleCnt="0"/>
      <dgm:spPr/>
    </dgm:pt>
    <dgm:pt modelId="{4B97E1FC-93B1-4D7B-8688-7B8261AB56ED}" type="pres">
      <dgm:prSet presAssocID="{849C390E-07FD-45AD-B978-30188222C860}" presName="parentLin" presStyleCnt="0"/>
      <dgm:spPr/>
    </dgm:pt>
    <dgm:pt modelId="{E67F60E1-6B95-42F8-8740-35736AA62A2D}" type="pres">
      <dgm:prSet presAssocID="{849C390E-07FD-45AD-B978-30188222C860}" presName="parentLeftMargin" presStyleLbl="node1" presStyleIdx="2" presStyleCnt="5"/>
      <dgm:spPr/>
    </dgm:pt>
    <dgm:pt modelId="{46ECC4E1-82CA-40DA-BD7E-F043B5862E60}" type="pres">
      <dgm:prSet presAssocID="{849C390E-07FD-45AD-B978-30188222C86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E4F34FE7-7AF7-403F-9A5A-BFB4E366BA51}" type="pres">
      <dgm:prSet presAssocID="{849C390E-07FD-45AD-B978-30188222C860}" presName="negativeSpace" presStyleCnt="0"/>
      <dgm:spPr/>
    </dgm:pt>
    <dgm:pt modelId="{380FA29C-1B29-462C-B187-D95D979DCF57}" type="pres">
      <dgm:prSet presAssocID="{849C390E-07FD-45AD-B978-30188222C860}" presName="childText" presStyleLbl="conFgAcc1" presStyleIdx="3" presStyleCnt="5">
        <dgm:presLayoutVars>
          <dgm:bulletEnabled val="1"/>
        </dgm:presLayoutVars>
      </dgm:prSet>
      <dgm:spPr/>
    </dgm:pt>
    <dgm:pt modelId="{0327BC80-9709-4459-A026-FF1DB28DC5BC}" type="pres">
      <dgm:prSet presAssocID="{0AC22C66-FB40-4039-B334-2299D6D49BBA}" presName="spaceBetweenRectangles" presStyleCnt="0"/>
      <dgm:spPr/>
    </dgm:pt>
    <dgm:pt modelId="{4F4D4E7F-7CFC-4D6F-94E9-48327E14343C}" type="pres">
      <dgm:prSet presAssocID="{062AE55C-CA00-4AFA-86AB-E41071B83B65}" presName="parentLin" presStyleCnt="0"/>
      <dgm:spPr/>
    </dgm:pt>
    <dgm:pt modelId="{B089E2A0-8FEE-4BB3-B629-588B37FF3A7E}" type="pres">
      <dgm:prSet presAssocID="{062AE55C-CA00-4AFA-86AB-E41071B83B65}" presName="parentLeftMargin" presStyleLbl="node1" presStyleIdx="3" presStyleCnt="5"/>
      <dgm:spPr/>
    </dgm:pt>
    <dgm:pt modelId="{FB8D7E18-A3D5-4CD1-8904-E1E58ACBBA6C}" type="pres">
      <dgm:prSet presAssocID="{062AE55C-CA00-4AFA-86AB-E41071B83B65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D16C8740-E5D9-4378-AF8A-8130BD09AF52}" type="pres">
      <dgm:prSet presAssocID="{062AE55C-CA00-4AFA-86AB-E41071B83B65}" presName="negativeSpace" presStyleCnt="0"/>
      <dgm:spPr/>
    </dgm:pt>
    <dgm:pt modelId="{06789FAC-CF2E-458D-A66D-6D1C016B07CF}" type="pres">
      <dgm:prSet presAssocID="{062AE55C-CA00-4AFA-86AB-E41071B83B6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0498E21F-50D9-47BF-BE54-BA944B3A69E3}" srcId="{1709546E-06A3-4F0E-A70D-7FDD5BDEFF9B}" destId="{849C390E-07FD-45AD-B978-30188222C860}" srcOrd="3" destOrd="0" parTransId="{97ABF43F-0BBB-4E86-B3A3-042DABEC39D3}" sibTransId="{0AC22C66-FB40-4039-B334-2299D6D49BBA}"/>
    <dgm:cxn modelId="{645DD630-4608-4930-A8F8-7F3F033ADD71}" type="presOf" srcId="{746ECFFF-0A65-4BCE-B3B6-09E808355363}" destId="{ABE95D75-9DE0-4988-9CD8-C6C38F47A269}" srcOrd="1" destOrd="0" presId="urn:microsoft.com/office/officeart/2005/8/layout/list1"/>
    <dgm:cxn modelId="{2DF96A34-0389-4E51-8340-888A8808E9E5}" type="presOf" srcId="{1709546E-06A3-4F0E-A70D-7FDD5BDEFF9B}" destId="{2AEA2BEF-1D83-4DE8-8E96-249B03C03652}" srcOrd="0" destOrd="0" presId="urn:microsoft.com/office/officeart/2005/8/layout/list1"/>
    <dgm:cxn modelId="{AE48D43B-C608-424E-B487-879531DA9CA1}" type="presOf" srcId="{062AE55C-CA00-4AFA-86AB-E41071B83B65}" destId="{FB8D7E18-A3D5-4CD1-8904-E1E58ACBBA6C}" srcOrd="1" destOrd="0" presId="urn:microsoft.com/office/officeart/2005/8/layout/list1"/>
    <dgm:cxn modelId="{8F861343-F4D1-4B50-9DEE-029E8E546933}" srcId="{1709546E-06A3-4F0E-A70D-7FDD5BDEFF9B}" destId="{746ECFFF-0A65-4BCE-B3B6-09E808355363}" srcOrd="1" destOrd="0" parTransId="{764C0EAE-A708-4F85-9837-A8BBF683707A}" sibTransId="{E3B12117-7377-44CA-A066-18F4C2DECB3E}"/>
    <dgm:cxn modelId="{B78C8555-2D2F-452F-9E5B-9675611A416E}" type="presOf" srcId="{849C390E-07FD-45AD-B978-30188222C860}" destId="{46ECC4E1-82CA-40DA-BD7E-F043B5862E60}" srcOrd="1" destOrd="0" presId="urn:microsoft.com/office/officeart/2005/8/layout/list1"/>
    <dgm:cxn modelId="{5AD0D775-1397-4497-9C64-0CE3DCA0C5CC}" type="presOf" srcId="{CCC41A62-7ABC-437D-8CAA-5D2E26E95A07}" destId="{80C54CBC-29DF-4CBD-BA31-641CDF2F514E}" srcOrd="0" destOrd="0" presId="urn:microsoft.com/office/officeart/2005/8/layout/list1"/>
    <dgm:cxn modelId="{DD449B5A-0A78-4F47-8996-F68C5A7F5173}" type="presOf" srcId="{849C390E-07FD-45AD-B978-30188222C860}" destId="{E67F60E1-6B95-42F8-8740-35736AA62A2D}" srcOrd="0" destOrd="0" presId="urn:microsoft.com/office/officeart/2005/8/layout/list1"/>
    <dgm:cxn modelId="{4EEE598B-3C06-4CEC-BAA3-DD697806E796}" type="presOf" srcId="{062AE55C-CA00-4AFA-86AB-E41071B83B65}" destId="{B089E2A0-8FEE-4BB3-B629-588B37FF3A7E}" srcOrd="0" destOrd="0" presId="urn:microsoft.com/office/officeart/2005/8/layout/list1"/>
    <dgm:cxn modelId="{88A73097-DC1B-4951-9F4C-A181135F8BD3}" srcId="{1709546E-06A3-4F0E-A70D-7FDD5BDEFF9B}" destId="{5AC7DA69-38A7-4B93-99E1-500D627430C8}" srcOrd="0" destOrd="0" parTransId="{83B13F4E-ED4D-4CB8-890F-0943A55AA35A}" sibTransId="{612D6543-8C9C-4355-AB38-61C83520768F}"/>
    <dgm:cxn modelId="{D55DA49D-B4D9-41F3-9A2A-72CF60DDBCFD}" type="presOf" srcId="{5AC7DA69-38A7-4B93-99E1-500D627430C8}" destId="{B59AF634-DE05-4158-ACDD-4A6F2CB51A4F}" srcOrd="0" destOrd="0" presId="urn:microsoft.com/office/officeart/2005/8/layout/list1"/>
    <dgm:cxn modelId="{31D64AA4-9E37-452D-85EC-2EC571682060}" srcId="{1709546E-06A3-4F0E-A70D-7FDD5BDEFF9B}" destId="{062AE55C-CA00-4AFA-86AB-E41071B83B65}" srcOrd="4" destOrd="0" parTransId="{CBD68521-B46C-456F-A72F-11947725D9C4}" sibTransId="{ED717533-8317-45C7-BDCB-1A3A9542CABD}"/>
    <dgm:cxn modelId="{EA337EA6-AD4F-4D3E-8BAC-2FC032AFE8AF}" srcId="{1709546E-06A3-4F0E-A70D-7FDD5BDEFF9B}" destId="{CCC41A62-7ABC-437D-8CAA-5D2E26E95A07}" srcOrd="2" destOrd="0" parTransId="{949C1CCE-0E1D-4D43-8C6D-B3DE752227C0}" sibTransId="{3B4B4E98-8D65-4ABF-9EBC-FA017DBB4211}"/>
    <dgm:cxn modelId="{633DCFB7-D565-4C3E-AF96-84A6A39B1EFC}" type="presOf" srcId="{746ECFFF-0A65-4BCE-B3B6-09E808355363}" destId="{2DBA9F10-FCD3-4AE7-9E50-A8D4134ECA74}" srcOrd="0" destOrd="0" presId="urn:microsoft.com/office/officeart/2005/8/layout/list1"/>
    <dgm:cxn modelId="{F076C7CC-EC1D-4705-8034-6CE418612EEC}" type="presOf" srcId="{5AC7DA69-38A7-4B93-99E1-500D627430C8}" destId="{3D585B8B-C70B-4E31-AB9A-D5FE24FF483E}" srcOrd="1" destOrd="0" presId="urn:microsoft.com/office/officeart/2005/8/layout/list1"/>
    <dgm:cxn modelId="{5EC485FE-9DA3-48A4-9677-FB75FFE90E0F}" type="presOf" srcId="{CCC41A62-7ABC-437D-8CAA-5D2E26E95A07}" destId="{F8FE1965-1FEC-4C65-BD8C-E01F7CC43CAB}" srcOrd="1" destOrd="0" presId="urn:microsoft.com/office/officeart/2005/8/layout/list1"/>
    <dgm:cxn modelId="{8B7F8CA8-120C-4229-A0D4-318A6C966E6F}" type="presParOf" srcId="{2AEA2BEF-1D83-4DE8-8E96-249B03C03652}" destId="{E78D7638-C439-4BAB-83D2-68D4E060E2B6}" srcOrd="0" destOrd="0" presId="urn:microsoft.com/office/officeart/2005/8/layout/list1"/>
    <dgm:cxn modelId="{6936D848-3D5B-4640-AF74-491CFF03696A}" type="presParOf" srcId="{E78D7638-C439-4BAB-83D2-68D4E060E2B6}" destId="{B59AF634-DE05-4158-ACDD-4A6F2CB51A4F}" srcOrd="0" destOrd="0" presId="urn:microsoft.com/office/officeart/2005/8/layout/list1"/>
    <dgm:cxn modelId="{3EBD0CDD-595D-46FC-A065-42B40018395A}" type="presParOf" srcId="{E78D7638-C439-4BAB-83D2-68D4E060E2B6}" destId="{3D585B8B-C70B-4E31-AB9A-D5FE24FF483E}" srcOrd="1" destOrd="0" presId="urn:microsoft.com/office/officeart/2005/8/layout/list1"/>
    <dgm:cxn modelId="{9177F315-4546-4ED0-A1B7-7588D0396C20}" type="presParOf" srcId="{2AEA2BEF-1D83-4DE8-8E96-249B03C03652}" destId="{4FCE6C46-2823-4ED4-9778-0B1A28C2CDB3}" srcOrd="1" destOrd="0" presId="urn:microsoft.com/office/officeart/2005/8/layout/list1"/>
    <dgm:cxn modelId="{7B9AF44E-5607-4A88-9C71-C8B3C9963144}" type="presParOf" srcId="{2AEA2BEF-1D83-4DE8-8E96-249B03C03652}" destId="{39C86765-DFC5-4796-8C46-AE4781270788}" srcOrd="2" destOrd="0" presId="urn:microsoft.com/office/officeart/2005/8/layout/list1"/>
    <dgm:cxn modelId="{2AE51D6E-BC3F-4BC3-AD40-FF67FB4AFBD7}" type="presParOf" srcId="{2AEA2BEF-1D83-4DE8-8E96-249B03C03652}" destId="{B90689B2-4C5D-4916-855F-57279D98C783}" srcOrd="3" destOrd="0" presId="urn:microsoft.com/office/officeart/2005/8/layout/list1"/>
    <dgm:cxn modelId="{62933709-8698-42F2-BC52-07B4C7E12FFF}" type="presParOf" srcId="{2AEA2BEF-1D83-4DE8-8E96-249B03C03652}" destId="{556CC261-67AF-4F1D-971B-70831603CFF2}" srcOrd="4" destOrd="0" presId="urn:microsoft.com/office/officeart/2005/8/layout/list1"/>
    <dgm:cxn modelId="{52EBEA34-3A9B-451B-9C2A-44BF8A2BD840}" type="presParOf" srcId="{556CC261-67AF-4F1D-971B-70831603CFF2}" destId="{2DBA9F10-FCD3-4AE7-9E50-A8D4134ECA74}" srcOrd="0" destOrd="0" presId="urn:microsoft.com/office/officeart/2005/8/layout/list1"/>
    <dgm:cxn modelId="{95F80533-C9CD-4447-B79F-0EF6261C9975}" type="presParOf" srcId="{556CC261-67AF-4F1D-971B-70831603CFF2}" destId="{ABE95D75-9DE0-4988-9CD8-C6C38F47A269}" srcOrd="1" destOrd="0" presId="urn:microsoft.com/office/officeart/2005/8/layout/list1"/>
    <dgm:cxn modelId="{D3AADCED-FA0E-42D1-873C-37FBD532E520}" type="presParOf" srcId="{2AEA2BEF-1D83-4DE8-8E96-249B03C03652}" destId="{74328CDD-06E5-434E-BBF4-38897343B4B4}" srcOrd="5" destOrd="0" presId="urn:microsoft.com/office/officeart/2005/8/layout/list1"/>
    <dgm:cxn modelId="{81735AC3-7A36-4EB3-81C1-3200DCB56B11}" type="presParOf" srcId="{2AEA2BEF-1D83-4DE8-8E96-249B03C03652}" destId="{9017DB06-5160-4914-A6E8-67E276AEE3C4}" srcOrd="6" destOrd="0" presId="urn:microsoft.com/office/officeart/2005/8/layout/list1"/>
    <dgm:cxn modelId="{FC557DA8-6034-4E41-ABF2-2FBB640DA3FC}" type="presParOf" srcId="{2AEA2BEF-1D83-4DE8-8E96-249B03C03652}" destId="{58E8F001-2959-4862-AB3E-D01AB241FF93}" srcOrd="7" destOrd="0" presId="urn:microsoft.com/office/officeart/2005/8/layout/list1"/>
    <dgm:cxn modelId="{DCDE4A60-1FA4-45F1-90AA-F51E91235B35}" type="presParOf" srcId="{2AEA2BEF-1D83-4DE8-8E96-249B03C03652}" destId="{7A056D39-50A7-4ECE-9CDE-20D9B5B3FBD6}" srcOrd="8" destOrd="0" presId="urn:microsoft.com/office/officeart/2005/8/layout/list1"/>
    <dgm:cxn modelId="{B3E8C299-D6A2-4B2F-85A8-181E287AC4BB}" type="presParOf" srcId="{7A056D39-50A7-4ECE-9CDE-20D9B5B3FBD6}" destId="{80C54CBC-29DF-4CBD-BA31-641CDF2F514E}" srcOrd="0" destOrd="0" presId="urn:microsoft.com/office/officeart/2005/8/layout/list1"/>
    <dgm:cxn modelId="{1C76FE6C-BBBA-4F9A-A26C-C8FC48B3043E}" type="presParOf" srcId="{7A056D39-50A7-4ECE-9CDE-20D9B5B3FBD6}" destId="{F8FE1965-1FEC-4C65-BD8C-E01F7CC43CAB}" srcOrd="1" destOrd="0" presId="urn:microsoft.com/office/officeart/2005/8/layout/list1"/>
    <dgm:cxn modelId="{162FCD1E-A421-4489-864C-EE80AE417829}" type="presParOf" srcId="{2AEA2BEF-1D83-4DE8-8E96-249B03C03652}" destId="{477006DA-A764-4A9C-82D6-FF0137D75E9E}" srcOrd="9" destOrd="0" presId="urn:microsoft.com/office/officeart/2005/8/layout/list1"/>
    <dgm:cxn modelId="{A447B496-484B-47FC-973A-985D22FED9C8}" type="presParOf" srcId="{2AEA2BEF-1D83-4DE8-8E96-249B03C03652}" destId="{458CCB63-11BA-46D0-8383-E21CEFBABE38}" srcOrd="10" destOrd="0" presId="urn:microsoft.com/office/officeart/2005/8/layout/list1"/>
    <dgm:cxn modelId="{F31CFC70-79F9-46B4-A5A7-19E7FA3A4B73}" type="presParOf" srcId="{2AEA2BEF-1D83-4DE8-8E96-249B03C03652}" destId="{9713AEAA-E9FE-453E-9B18-A42B44CDC899}" srcOrd="11" destOrd="0" presId="urn:microsoft.com/office/officeart/2005/8/layout/list1"/>
    <dgm:cxn modelId="{DD4CB9D5-FF21-4227-82BD-9761627AC57A}" type="presParOf" srcId="{2AEA2BEF-1D83-4DE8-8E96-249B03C03652}" destId="{4B97E1FC-93B1-4D7B-8688-7B8261AB56ED}" srcOrd="12" destOrd="0" presId="urn:microsoft.com/office/officeart/2005/8/layout/list1"/>
    <dgm:cxn modelId="{586DB378-58A7-459C-AAAE-7B22E2549056}" type="presParOf" srcId="{4B97E1FC-93B1-4D7B-8688-7B8261AB56ED}" destId="{E67F60E1-6B95-42F8-8740-35736AA62A2D}" srcOrd="0" destOrd="0" presId="urn:microsoft.com/office/officeart/2005/8/layout/list1"/>
    <dgm:cxn modelId="{3D416554-1CE1-46BB-A3B2-BA343FB774D6}" type="presParOf" srcId="{4B97E1FC-93B1-4D7B-8688-7B8261AB56ED}" destId="{46ECC4E1-82CA-40DA-BD7E-F043B5862E60}" srcOrd="1" destOrd="0" presId="urn:microsoft.com/office/officeart/2005/8/layout/list1"/>
    <dgm:cxn modelId="{0BEDB81E-34E5-4BCD-92E4-273A392040BF}" type="presParOf" srcId="{2AEA2BEF-1D83-4DE8-8E96-249B03C03652}" destId="{E4F34FE7-7AF7-403F-9A5A-BFB4E366BA51}" srcOrd="13" destOrd="0" presId="urn:microsoft.com/office/officeart/2005/8/layout/list1"/>
    <dgm:cxn modelId="{CBA31702-3C19-444E-B2CF-5C57F04AF961}" type="presParOf" srcId="{2AEA2BEF-1D83-4DE8-8E96-249B03C03652}" destId="{380FA29C-1B29-462C-B187-D95D979DCF57}" srcOrd="14" destOrd="0" presId="urn:microsoft.com/office/officeart/2005/8/layout/list1"/>
    <dgm:cxn modelId="{48B5CDAC-4DD7-46B0-834E-8AE3767AEADE}" type="presParOf" srcId="{2AEA2BEF-1D83-4DE8-8E96-249B03C03652}" destId="{0327BC80-9709-4459-A026-FF1DB28DC5BC}" srcOrd="15" destOrd="0" presId="urn:microsoft.com/office/officeart/2005/8/layout/list1"/>
    <dgm:cxn modelId="{93066313-6629-4AE4-AEAB-9F1CB0712A8A}" type="presParOf" srcId="{2AEA2BEF-1D83-4DE8-8E96-249B03C03652}" destId="{4F4D4E7F-7CFC-4D6F-94E9-48327E14343C}" srcOrd="16" destOrd="0" presId="urn:microsoft.com/office/officeart/2005/8/layout/list1"/>
    <dgm:cxn modelId="{4ECDF367-C460-431A-8EDF-273ECC24753A}" type="presParOf" srcId="{4F4D4E7F-7CFC-4D6F-94E9-48327E14343C}" destId="{B089E2A0-8FEE-4BB3-B629-588B37FF3A7E}" srcOrd="0" destOrd="0" presId="urn:microsoft.com/office/officeart/2005/8/layout/list1"/>
    <dgm:cxn modelId="{A904DF4B-E42D-4B17-AA39-C12C4585E383}" type="presParOf" srcId="{4F4D4E7F-7CFC-4D6F-94E9-48327E14343C}" destId="{FB8D7E18-A3D5-4CD1-8904-E1E58ACBBA6C}" srcOrd="1" destOrd="0" presId="urn:microsoft.com/office/officeart/2005/8/layout/list1"/>
    <dgm:cxn modelId="{5C00CF2F-A974-48D6-B4D5-B0CCB343D895}" type="presParOf" srcId="{2AEA2BEF-1D83-4DE8-8E96-249B03C03652}" destId="{D16C8740-E5D9-4378-AF8A-8130BD09AF52}" srcOrd="17" destOrd="0" presId="urn:microsoft.com/office/officeart/2005/8/layout/list1"/>
    <dgm:cxn modelId="{32077E8C-2EC3-44DA-ADD5-A22454B67F55}" type="presParOf" srcId="{2AEA2BEF-1D83-4DE8-8E96-249B03C03652}" destId="{06789FAC-CF2E-458D-A66D-6D1C016B07CF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871D24-C6C7-443A-B452-8EDB82CB91BD}" type="doc">
      <dgm:prSet loTypeId="urn:microsoft.com/office/officeart/2005/8/layout/hierarchy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5F68AE-756A-4A03-A2E8-D1C316F6E297}">
      <dgm:prSet/>
      <dgm:spPr/>
      <dgm:t>
        <a:bodyPr/>
        <a:lstStyle/>
        <a:p>
          <a:pPr algn="ctr"/>
          <a:r>
            <a:rPr lang="en-US" b="1"/>
            <a:t>Blok A</a:t>
          </a:r>
        </a:p>
        <a:p>
          <a:pPr algn="ctr"/>
          <a:r>
            <a:rPr lang="nl-NL"/>
            <a:t>Kennis maken &amp; verdiepen van relaties</a:t>
          </a:r>
        </a:p>
        <a:p>
          <a:pPr algn="ctr">
            <a:buFont typeface="Symbol" panose="05050102010706020507" pitchFamily="18" charset="2"/>
            <a:buChar char=""/>
          </a:pPr>
          <a:r>
            <a:rPr lang="nl-NL"/>
            <a:t>Ontdekken </a:t>
          </a:r>
        </a:p>
        <a:p>
          <a:pPr algn="ctr">
            <a:buFont typeface="Symbol" panose="05050102010706020507" pitchFamily="18" charset="2"/>
            <a:buChar char=""/>
          </a:pPr>
          <a:r>
            <a:rPr lang="nl-NL"/>
            <a:t>Onzekerheid</a:t>
          </a:r>
        </a:p>
        <a:p>
          <a:pPr algn="ctr">
            <a:buFont typeface="Symbol" panose="05050102010706020507" pitchFamily="18" charset="2"/>
            <a:buChar char=""/>
          </a:pPr>
          <a:r>
            <a:rPr lang="nl-NL"/>
            <a:t>Persoonlijke ontwikkeling</a:t>
          </a:r>
        </a:p>
        <a:p>
          <a:pPr algn="ctr">
            <a:buFont typeface="Symbol" panose="05050102010706020507" pitchFamily="18" charset="2"/>
            <a:buChar char=""/>
          </a:pPr>
          <a:r>
            <a:rPr lang="nl-NL"/>
            <a:t>Academische nieuwigheid</a:t>
          </a:r>
          <a:endParaRPr lang="en-US"/>
        </a:p>
      </dgm:t>
    </dgm:pt>
    <dgm:pt modelId="{C829BD5A-CF26-47DD-817D-5C6D72B30523}" type="parTrans" cxnId="{9781FCDE-78D4-4F8F-A923-4284C62DFCB6}">
      <dgm:prSet/>
      <dgm:spPr/>
      <dgm:t>
        <a:bodyPr/>
        <a:lstStyle/>
        <a:p>
          <a:endParaRPr lang="en-US"/>
        </a:p>
      </dgm:t>
    </dgm:pt>
    <dgm:pt modelId="{6F3950D2-EE3B-429F-9693-8752F420AFD3}" type="sibTrans" cxnId="{9781FCDE-78D4-4F8F-A923-4284C62DFCB6}">
      <dgm:prSet/>
      <dgm:spPr/>
      <dgm:t>
        <a:bodyPr/>
        <a:lstStyle/>
        <a:p>
          <a:endParaRPr lang="en-US"/>
        </a:p>
      </dgm:t>
    </dgm:pt>
    <dgm:pt modelId="{647F0F4A-05ED-4186-A332-95B9959ED989}">
      <dgm:prSet/>
      <dgm:spPr/>
      <dgm:t>
        <a:bodyPr/>
        <a:lstStyle/>
        <a:p>
          <a:r>
            <a:rPr lang="nl-NL" b="1"/>
            <a:t>Blok B</a:t>
          </a:r>
          <a:endParaRPr lang="nl-NL"/>
        </a:p>
        <a:p>
          <a:pPr>
            <a:buFont typeface="Symbol" panose="05050102010706020507" pitchFamily="18" charset="2"/>
            <a:buChar char=""/>
          </a:pPr>
          <a:r>
            <a:rPr lang="nl-NL"/>
            <a:t>Verdieping van relaties</a:t>
          </a:r>
        </a:p>
        <a:p>
          <a:pPr>
            <a:buFont typeface="Symbol" panose="05050102010706020507" pitchFamily="18" charset="2"/>
            <a:buChar char=""/>
          </a:pPr>
          <a:r>
            <a:rPr lang="nl-NL"/>
            <a:t>Professionele oriëntatie</a:t>
          </a:r>
        </a:p>
        <a:p>
          <a:pPr>
            <a:buFont typeface="Symbol" panose="05050102010706020507" pitchFamily="18" charset="2"/>
            <a:buChar char=""/>
          </a:pPr>
          <a:r>
            <a:rPr lang="nl-NL"/>
            <a:t>Academische uitdagingen</a:t>
          </a:r>
        </a:p>
        <a:p>
          <a:pPr>
            <a:buFont typeface="Symbol" panose="05050102010706020507" pitchFamily="18" charset="2"/>
            <a:buChar char=""/>
          </a:pPr>
          <a:r>
            <a:rPr lang="nl-NL"/>
            <a:t>Leerteamontwikkeling</a:t>
          </a:r>
        </a:p>
        <a:p>
          <a:pPr>
            <a:buFont typeface="Symbol" panose="05050102010706020507" pitchFamily="18" charset="2"/>
            <a:buChar char=""/>
          </a:pPr>
          <a:r>
            <a:rPr lang="nl-NL"/>
            <a:t>Herkansingen</a:t>
          </a:r>
          <a:endParaRPr lang="en-US"/>
        </a:p>
      </dgm:t>
    </dgm:pt>
    <dgm:pt modelId="{C24C4E1B-BF43-4A9F-A439-9CDFC63A5999}" type="parTrans" cxnId="{8E6704F5-D67D-40ED-B639-B4E842E3C9BC}">
      <dgm:prSet/>
      <dgm:spPr/>
      <dgm:t>
        <a:bodyPr/>
        <a:lstStyle/>
        <a:p>
          <a:endParaRPr lang="nl-NL"/>
        </a:p>
      </dgm:t>
    </dgm:pt>
    <dgm:pt modelId="{282B19EF-D6DB-4BDB-8418-16F8F23C32A7}" type="sibTrans" cxnId="{8E6704F5-D67D-40ED-B639-B4E842E3C9BC}">
      <dgm:prSet/>
      <dgm:spPr/>
      <dgm:t>
        <a:bodyPr/>
        <a:lstStyle/>
        <a:p>
          <a:endParaRPr lang="nl-NL"/>
        </a:p>
      </dgm:t>
    </dgm:pt>
    <dgm:pt modelId="{75DBBAAF-893F-471F-823C-666296688372}">
      <dgm:prSet/>
      <dgm:spPr/>
      <dgm:t>
        <a:bodyPr/>
        <a:lstStyle/>
        <a:p>
          <a:r>
            <a:rPr lang="nl-NL" b="1"/>
            <a:t>Blok C</a:t>
          </a:r>
          <a:endParaRPr lang="nl-NL"/>
        </a:p>
        <a:p>
          <a:pPr>
            <a:buFont typeface="Symbol" panose="05050102010706020507" pitchFamily="18" charset="2"/>
            <a:buChar char=""/>
          </a:pPr>
          <a:r>
            <a:rPr lang="nl-NL"/>
            <a:t>Professionele oriëntatie</a:t>
          </a:r>
        </a:p>
        <a:p>
          <a:pPr>
            <a:buFont typeface="Symbol" panose="05050102010706020507" pitchFamily="18" charset="2"/>
            <a:buChar char=""/>
          </a:pPr>
          <a:r>
            <a:rPr lang="nl-NL"/>
            <a:t>Academische uitdagingen</a:t>
          </a:r>
        </a:p>
        <a:p>
          <a:pPr>
            <a:buFont typeface="Symbol" panose="05050102010706020507" pitchFamily="18" charset="2"/>
            <a:buChar char=""/>
          </a:pPr>
          <a:r>
            <a:rPr lang="nl-NL"/>
            <a:t>Leerteamontwikkeling</a:t>
          </a:r>
        </a:p>
        <a:p>
          <a:pPr>
            <a:buFont typeface="Symbol" panose="05050102010706020507" pitchFamily="18" charset="2"/>
            <a:buChar char=""/>
          </a:pPr>
          <a:r>
            <a:rPr lang="nl-NL"/>
            <a:t>Herkansingen</a:t>
          </a:r>
        </a:p>
        <a:p>
          <a:pPr>
            <a:buFont typeface="Symbol" panose="05050102010706020507" pitchFamily="18" charset="2"/>
            <a:buChar char=""/>
          </a:pPr>
          <a:r>
            <a:rPr lang="nl-NL"/>
            <a:t>Extra curriculaire activiteiten</a:t>
          </a:r>
          <a:endParaRPr lang="en-US"/>
        </a:p>
      </dgm:t>
    </dgm:pt>
    <dgm:pt modelId="{D87C6177-2874-40B8-833A-774717519E87}" type="parTrans" cxnId="{748AF70D-1769-4F7B-B34C-05D68A2CE91E}">
      <dgm:prSet/>
      <dgm:spPr/>
      <dgm:t>
        <a:bodyPr/>
        <a:lstStyle/>
        <a:p>
          <a:endParaRPr lang="nl-NL"/>
        </a:p>
      </dgm:t>
    </dgm:pt>
    <dgm:pt modelId="{9BCBC7BF-2FEC-4772-BAD8-670BE3C2AE81}" type="sibTrans" cxnId="{748AF70D-1769-4F7B-B34C-05D68A2CE91E}">
      <dgm:prSet/>
      <dgm:spPr/>
      <dgm:t>
        <a:bodyPr/>
        <a:lstStyle/>
        <a:p>
          <a:endParaRPr lang="nl-NL"/>
        </a:p>
      </dgm:t>
    </dgm:pt>
    <dgm:pt modelId="{F53BDCA3-16F2-4D8D-B915-4A8606348FFA}">
      <dgm:prSet/>
      <dgm:spPr/>
      <dgm:t>
        <a:bodyPr/>
        <a:lstStyle/>
        <a:p>
          <a:r>
            <a:rPr lang="nl-NL" b="1"/>
            <a:t>Blok D</a:t>
          </a:r>
          <a:endParaRPr lang="nl-NL"/>
        </a:p>
        <a:p>
          <a:pPr>
            <a:buFont typeface="Symbol" panose="05050102010706020507" pitchFamily="18" charset="2"/>
            <a:buChar char=""/>
          </a:pPr>
          <a:r>
            <a:rPr lang="nl-NL"/>
            <a:t>Professionele oriëntatie</a:t>
          </a:r>
        </a:p>
        <a:p>
          <a:pPr>
            <a:buFont typeface="Symbol" panose="05050102010706020507" pitchFamily="18" charset="2"/>
            <a:buChar char=""/>
          </a:pPr>
          <a:r>
            <a:rPr lang="nl-NL"/>
            <a:t>Academische uitdagingen</a:t>
          </a:r>
        </a:p>
        <a:p>
          <a:pPr>
            <a:buFont typeface="Symbol" panose="05050102010706020507" pitchFamily="18" charset="2"/>
            <a:buChar char=""/>
          </a:pPr>
          <a:r>
            <a:rPr lang="nl-NL"/>
            <a:t>Leerteamontwikkeling</a:t>
          </a:r>
        </a:p>
        <a:p>
          <a:pPr>
            <a:buFont typeface="Symbol" panose="05050102010706020507" pitchFamily="18" charset="2"/>
            <a:buChar char=""/>
          </a:pPr>
          <a:r>
            <a:rPr lang="nl-NL"/>
            <a:t>Herkansingen</a:t>
          </a:r>
        </a:p>
        <a:p>
          <a:pPr>
            <a:buFont typeface="Symbol" panose="05050102010706020507" pitchFamily="18" charset="2"/>
            <a:buChar char=""/>
          </a:pPr>
          <a:r>
            <a:rPr lang="nl-NL"/>
            <a:t>Extra curriculaire activiteiten</a:t>
          </a:r>
        </a:p>
        <a:p>
          <a:pPr>
            <a:buFont typeface="Symbol" panose="05050102010706020507" pitchFamily="18" charset="2"/>
            <a:buChar char=""/>
          </a:pPr>
          <a:r>
            <a:rPr lang="nl-NL"/>
            <a:t>Oriëntatie op jaar twee</a:t>
          </a:r>
        </a:p>
        <a:p>
          <a:pPr>
            <a:buFont typeface="Symbol" panose="05050102010706020507" pitchFamily="18" charset="2"/>
            <a:buChar char=""/>
          </a:pPr>
          <a:r>
            <a:rPr lang="nl-NL"/>
            <a:t>Propedeuse</a:t>
          </a:r>
          <a:endParaRPr lang="en-US"/>
        </a:p>
      </dgm:t>
    </dgm:pt>
    <dgm:pt modelId="{8BF86490-92C9-4C62-B6B7-2B66EF0A0ADC}" type="parTrans" cxnId="{E102F8B2-FD52-4485-85D9-CB230B7904D2}">
      <dgm:prSet/>
      <dgm:spPr/>
      <dgm:t>
        <a:bodyPr/>
        <a:lstStyle/>
        <a:p>
          <a:endParaRPr lang="nl-NL"/>
        </a:p>
      </dgm:t>
    </dgm:pt>
    <dgm:pt modelId="{D58111F9-027D-429B-92FF-85B30F3D4B96}" type="sibTrans" cxnId="{E102F8B2-FD52-4485-85D9-CB230B7904D2}">
      <dgm:prSet/>
      <dgm:spPr/>
      <dgm:t>
        <a:bodyPr/>
        <a:lstStyle/>
        <a:p>
          <a:endParaRPr lang="nl-NL"/>
        </a:p>
      </dgm:t>
    </dgm:pt>
    <dgm:pt modelId="{9214A97B-932D-4776-B0AE-B40FF21C540B}" type="pres">
      <dgm:prSet presAssocID="{6B871D24-C6C7-443A-B452-8EDB82CB91B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041F28E-EA04-4093-B453-3BD2EAA4A491}" type="pres">
      <dgm:prSet presAssocID="{D75F68AE-756A-4A03-A2E8-D1C316F6E297}" presName="hierRoot1" presStyleCnt="0"/>
      <dgm:spPr/>
    </dgm:pt>
    <dgm:pt modelId="{BA1E43E5-8564-4A38-AD79-CB2AFB34E13F}" type="pres">
      <dgm:prSet presAssocID="{D75F68AE-756A-4A03-A2E8-D1C316F6E297}" presName="composite" presStyleCnt="0"/>
      <dgm:spPr/>
    </dgm:pt>
    <dgm:pt modelId="{E3D494CC-44B5-40AF-A666-54BE948A9994}" type="pres">
      <dgm:prSet presAssocID="{D75F68AE-756A-4A03-A2E8-D1C316F6E297}" presName="background" presStyleLbl="node0" presStyleIdx="0" presStyleCnt="4"/>
      <dgm:spPr/>
    </dgm:pt>
    <dgm:pt modelId="{E3C9BD62-D412-48E6-9FEE-C8EDACF78779}" type="pres">
      <dgm:prSet presAssocID="{D75F68AE-756A-4A03-A2E8-D1C316F6E297}" presName="text" presStyleLbl="fgAcc0" presStyleIdx="0" presStyleCnt="4" custScaleY="163385">
        <dgm:presLayoutVars>
          <dgm:chPref val="3"/>
        </dgm:presLayoutVars>
      </dgm:prSet>
      <dgm:spPr/>
    </dgm:pt>
    <dgm:pt modelId="{C123BFAE-20D2-4837-8921-5B7E3F0742CC}" type="pres">
      <dgm:prSet presAssocID="{D75F68AE-756A-4A03-A2E8-D1C316F6E297}" presName="hierChild2" presStyleCnt="0"/>
      <dgm:spPr/>
    </dgm:pt>
    <dgm:pt modelId="{94C70AAB-B82E-4E71-A686-856C80A60BAB}" type="pres">
      <dgm:prSet presAssocID="{647F0F4A-05ED-4186-A332-95B9959ED989}" presName="hierRoot1" presStyleCnt="0"/>
      <dgm:spPr/>
    </dgm:pt>
    <dgm:pt modelId="{53F3C2B3-B39D-470E-BA72-D170A3A3CD56}" type="pres">
      <dgm:prSet presAssocID="{647F0F4A-05ED-4186-A332-95B9959ED989}" presName="composite" presStyleCnt="0"/>
      <dgm:spPr/>
    </dgm:pt>
    <dgm:pt modelId="{C2B9341A-F9CB-48FF-B366-BE91DB654B04}" type="pres">
      <dgm:prSet presAssocID="{647F0F4A-05ED-4186-A332-95B9959ED989}" presName="background" presStyleLbl="node0" presStyleIdx="1" presStyleCnt="4"/>
      <dgm:spPr/>
    </dgm:pt>
    <dgm:pt modelId="{DFBCF57A-8717-48F0-AED0-B9917DD12AF4}" type="pres">
      <dgm:prSet presAssocID="{647F0F4A-05ED-4186-A332-95B9959ED989}" presName="text" presStyleLbl="fgAcc0" presStyleIdx="1" presStyleCnt="4" custScaleY="163385">
        <dgm:presLayoutVars>
          <dgm:chPref val="3"/>
        </dgm:presLayoutVars>
      </dgm:prSet>
      <dgm:spPr/>
    </dgm:pt>
    <dgm:pt modelId="{D8B4CE3A-CEB9-4109-B161-9CAC7EE07B31}" type="pres">
      <dgm:prSet presAssocID="{647F0F4A-05ED-4186-A332-95B9959ED989}" presName="hierChild2" presStyleCnt="0"/>
      <dgm:spPr/>
    </dgm:pt>
    <dgm:pt modelId="{03B1374F-6113-4E89-A56D-FBE8ABFE91C8}" type="pres">
      <dgm:prSet presAssocID="{75DBBAAF-893F-471F-823C-666296688372}" presName="hierRoot1" presStyleCnt="0"/>
      <dgm:spPr/>
    </dgm:pt>
    <dgm:pt modelId="{42DE6451-1479-4395-B0A1-7CA165013814}" type="pres">
      <dgm:prSet presAssocID="{75DBBAAF-893F-471F-823C-666296688372}" presName="composite" presStyleCnt="0"/>
      <dgm:spPr/>
    </dgm:pt>
    <dgm:pt modelId="{541FD779-28AE-45FA-BFF3-11DDC499EC7D}" type="pres">
      <dgm:prSet presAssocID="{75DBBAAF-893F-471F-823C-666296688372}" presName="background" presStyleLbl="node0" presStyleIdx="2" presStyleCnt="4"/>
      <dgm:spPr/>
    </dgm:pt>
    <dgm:pt modelId="{783B261B-8E74-416B-BB26-C5171E25772A}" type="pres">
      <dgm:prSet presAssocID="{75DBBAAF-893F-471F-823C-666296688372}" presName="text" presStyleLbl="fgAcc0" presStyleIdx="2" presStyleCnt="4" custScaleY="163385">
        <dgm:presLayoutVars>
          <dgm:chPref val="3"/>
        </dgm:presLayoutVars>
      </dgm:prSet>
      <dgm:spPr/>
    </dgm:pt>
    <dgm:pt modelId="{542A724E-7196-4A85-ABD8-E97B6E3A990C}" type="pres">
      <dgm:prSet presAssocID="{75DBBAAF-893F-471F-823C-666296688372}" presName="hierChild2" presStyleCnt="0"/>
      <dgm:spPr/>
    </dgm:pt>
    <dgm:pt modelId="{69A70930-F4B8-44B4-B128-A42E637E7420}" type="pres">
      <dgm:prSet presAssocID="{F53BDCA3-16F2-4D8D-B915-4A8606348FFA}" presName="hierRoot1" presStyleCnt="0"/>
      <dgm:spPr/>
    </dgm:pt>
    <dgm:pt modelId="{8C44A738-6301-44CB-AFF6-6072B5DEAFEE}" type="pres">
      <dgm:prSet presAssocID="{F53BDCA3-16F2-4D8D-B915-4A8606348FFA}" presName="composite" presStyleCnt="0"/>
      <dgm:spPr/>
    </dgm:pt>
    <dgm:pt modelId="{E61C5C84-B053-47A5-8B7C-C68A4C80BAE8}" type="pres">
      <dgm:prSet presAssocID="{F53BDCA3-16F2-4D8D-B915-4A8606348FFA}" presName="background" presStyleLbl="node0" presStyleIdx="3" presStyleCnt="4"/>
      <dgm:spPr/>
    </dgm:pt>
    <dgm:pt modelId="{1BEB0FF1-5353-4F0E-B355-A7472C46E7C9}" type="pres">
      <dgm:prSet presAssocID="{F53BDCA3-16F2-4D8D-B915-4A8606348FFA}" presName="text" presStyleLbl="fgAcc0" presStyleIdx="3" presStyleCnt="4" custScaleY="163385">
        <dgm:presLayoutVars>
          <dgm:chPref val="3"/>
        </dgm:presLayoutVars>
      </dgm:prSet>
      <dgm:spPr/>
    </dgm:pt>
    <dgm:pt modelId="{C31B3437-343A-4DF8-9567-D3E82AF44BD0}" type="pres">
      <dgm:prSet presAssocID="{F53BDCA3-16F2-4D8D-B915-4A8606348FFA}" presName="hierChild2" presStyleCnt="0"/>
      <dgm:spPr/>
    </dgm:pt>
  </dgm:ptLst>
  <dgm:cxnLst>
    <dgm:cxn modelId="{748AF70D-1769-4F7B-B34C-05D68A2CE91E}" srcId="{6B871D24-C6C7-443A-B452-8EDB82CB91BD}" destId="{75DBBAAF-893F-471F-823C-666296688372}" srcOrd="2" destOrd="0" parTransId="{D87C6177-2874-40B8-833A-774717519E87}" sibTransId="{9BCBC7BF-2FEC-4772-BAD8-670BE3C2AE81}"/>
    <dgm:cxn modelId="{85744A2B-A229-4F9E-9672-522A9C147D52}" type="presOf" srcId="{D75F68AE-756A-4A03-A2E8-D1C316F6E297}" destId="{E3C9BD62-D412-48E6-9FEE-C8EDACF78779}" srcOrd="0" destOrd="0" presId="urn:microsoft.com/office/officeart/2005/8/layout/hierarchy1"/>
    <dgm:cxn modelId="{683FE942-1021-4A80-AB93-1C335EB7C691}" type="presOf" srcId="{6B871D24-C6C7-443A-B452-8EDB82CB91BD}" destId="{9214A97B-932D-4776-B0AE-B40FF21C540B}" srcOrd="0" destOrd="0" presId="urn:microsoft.com/office/officeart/2005/8/layout/hierarchy1"/>
    <dgm:cxn modelId="{2DBA3F78-516F-4E3E-883F-2354B68B1200}" type="presOf" srcId="{647F0F4A-05ED-4186-A332-95B9959ED989}" destId="{DFBCF57A-8717-48F0-AED0-B9917DD12AF4}" srcOrd="0" destOrd="0" presId="urn:microsoft.com/office/officeart/2005/8/layout/hierarchy1"/>
    <dgm:cxn modelId="{C1ECA1A9-ACF5-42B5-8968-D87590F80175}" type="presOf" srcId="{F53BDCA3-16F2-4D8D-B915-4A8606348FFA}" destId="{1BEB0FF1-5353-4F0E-B355-A7472C46E7C9}" srcOrd="0" destOrd="0" presId="urn:microsoft.com/office/officeart/2005/8/layout/hierarchy1"/>
    <dgm:cxn modelId="{EC4760B0-DF9A-4BE9-B04B-9BB4605C797F}" type="presOf" srcId="{75DBBAAF-893F-471F-823C-666296688372}" destId="{783B261B-8E74-416B-BB26-C5171E25772A}" srcOrd="0" destOrd="0" presId="urn:microsoft.com/office/officeart/2005/8/layout/hierarchy1"/>
    <dgm:cxn modelId="{E102F8B2-FD52-4485-85D9-CB230B7904D2}" srcId="{6B871D24-C6C7-443A-B452-8EDB82CB91BD}" destId="{F53BDCA3-16F2-4D8D-B915-4A8606348FFA}" srcOrd="3" destOrd="0" parTransId="{8BF86490-92C9-4C62-B6B7-2B66EF0A0ADC}" sibTransId="{D58111F9-027D-429B-92FF-85B30F3D4B96}"/>
    <dgm:cxn modelId="{9781FCDE-78D4-4F8F-A923-4284C62DFCB6}" srcId="{6B871D24-C6C7-443A-B452-8EDB82CB91BD}" destId="{D75F68AE-756A-4A03-A2E8-D1C316F6E297}" srcOrd="0" destOrd="0" parTransId="{C829BD5A-CF26-47DD-817D-5C6D72B30523}" sibTransId="{6F3950D2-EE3B-429F-9693-8752F420AFD3}"/>
    <dgm:cxn modelId="{8E6704F5-D67D-40ED-B639-B4E842E3C9BC}" srcId="{6B871D24-C6C7-443A-B452-8EDB82CB91BD}" destId="{647F0F4A-05ED-4186-A332-95B9959ED989}" srcOrd="1" destOrd="0" parTransId="{C24C4E1B-BF43-4A9F-A439-9CDFC63A5999}" sibTransId="{282B19EF-D6DB-4BDB-8418-16F8F23C32A7}"/>
    <dgm:cxn modelId="{FC2F1E8C-B8FE-4F5C-BB35-B39C3CC1FEB5}" type="presParOf" srcId="{9214A97B-932D-4776-B0AE-B40FF21C540B}" destId="{5041F28E-EA04-4093-B453-3BD2EAA4A491}" srcOrd="0" destOrd="0" presId="urn:microsoft.com/office/officeart/2005/8/layout/hierarchy1"/>
    <dgm:cxn modelId="{71F86B98-573A-4C80-BBC5-7749DD7DD259}" type="presParOf" srcId="{5041F28E-EA04-4093-B453-3BD2EAA4A491}" destId="{BA1E43E5-8564-4A38-AD79-CB2AFB34E13F}" srcOrd="0" destOrd="0" presId="urn:microsoft.com/office/officeart/2005/8/layout/hierarchy1"/>
    <dgm:cxn modelId="{D3F608FE-B801-4276-A8E1-E910BF352C5D}" type="presParOf" srcId="{BA1E43E5-8564-4A38-AD79-CB2AFB34E13F}" destId="{E3D494CC-44B5-40AF-A666-54BE948A9994}" srcOrd="0" destOrd="0" presId="urn:microsoft.com/office/officeart/2005/8/layout/hierarchy1"/>
    <dgm:cxn modelId="{80534464-1B47-4EB8-A013-D295C60AAC8C}" type="presParOf" srcId="{BA1E43E5-8564-4A38-AD79-CB2AFB34E13F}" destId="{E3C9BD62-D412-48E6-9FEE-C8EDACF78779}" srcOrd="1" destOrd="0" presId="urn:microsoft.com/office/officeart/2005/8/layout/hierarchy1"/>
    <dgm:cxn modelId="{86D6429D-15E0-4D71-AB23-FE31F0CBC6CF}" type="presParOf" srcId="{5041F28E-EA04-4093-B453-3BD2EAA4A491}" destId="{C123BFAE-20D2-4837-8921-5B7E3F0742CC}" srcOrd="1" destOrd="0" presId="urn:microsoft.com/office/officeart/2005/8/layout/hierarchy1"/>
    <dgm:cxn modelId="{A8E540BA-73F6-47FE-8DE0-329771558DB4}" type="presParOf" srcId="{9214A97B-932D-4776-B0AE-B40FF21C540B}" destId="{94C70AAB-B82E-4E71-A686-856C80A60BAB}" srcOrd="1" destOrd="0" presId="urn:microsoft.com/office/officeart/2005/8/layout/hierarchy1"/>
    <dgm:cxn modelId="{4419EBFC-56DE-406B-BB1B-A71B79713418}" type="presParOf" srcId="{94C70AAB-B82E-4E71-A686-856C80A60BAB}" destId="{53F3C2B3-B39D-470E-BA72-D170A3A3CD56}" srcOrd="0" destOrd="0" presId="urn:microsoft.com/office/officeart/2005/8/layout/hierarchy1"/>
    <dgm:cxn modelId="{2DD5B8D7-6E9C-4991-B825-AC1E8F1AA269}" type="presParOf" srcId="{53F3C2B3-B39D-470E-BA72-D170A3A3CD56}" destId="{C2B9341A-F9CB-48FF-B366-BE91DB654B04}" srcOrd="0" destOrd="0" presId="urn:microsoft.com/office/officeart/2005/8/layout/hierarchy1"/>
    <dgm:cxn modelId="{FD7F357D-355A-4D87-B24B-B7B499E4EA18}" type="presParOf" srcId="{53F3C2B3-B39D-470E-BA72-D170A3A3CD56}" destId="{DFBCF57A-8717-48F0-AED0-B9917DD12AF4}" srcOrd="1" destOrd="0" presId="urn:microsoft.com/office/officeart/2005/8/layout/hierarchy1"/>
    <dgm:cxn modelId="{5FCA8B11-8124-4C50-9F8E-EC83D77DF0E2}" type="presParOf" srcId="{94C70AAB-B82E-4E71-A686-856C80A60BAB}" destId="{D8B4CE3A-CEB9-4109-B161-9CAC7EE07B31}" srcOrd="1" destOrd="0" presId="urn:microsoft.com/office/officeart/2005/8/layout/hierarchy1"/>
    <dgm:cxn modelId="{DB78EC87-A5AD-4A12-9CA2-E70449CC99DF}" type="presParOf" srcId="{9214A97B-932D-4776-B0AE-B40FF21C540B}" destId="{03B1374F-6113-4E89-A56D-FBE8ABFE91C8}" srcOrd="2" destOrd="0" presId="urn:microsoft.com/office/officeart/2005/8/layout/hierarchy1"/>
    <dgm:cxn modelId="{29701D5C-8031-448B-BC48-89E1D84E660D}" type="presParOf" srcId="{03B1374F-6113-4E89-A56D-FBE8ABFE91C8}" destId="{42DE6451-1479-4395-B0A1-7CA165013814}" srcOrd="0" destOrd="0" presId="urn:microsoft.com/office/officeart/2005/8/layout/hierarchy1"/>
    <dgm:cxn modelId="{6FBE7DF6-11D5-4359-8E70-9DFDEFF13FC6}" type="presParOf" srcId="{42DE6451-1479-4395-B0A1-7CA165013814}" destId="{541FD779-28AE-45FA-BFF3-11DDC499EC7D}" srcOrd="0" destOrd="0" presId="urn:microsoft.com/office/officeart/2005/8/layout/hierarchy1"/>
    <dgm:cxn modelId="{4C48C183-9235-4356-A33B-B3C83D65278A}" type="presParOf" srcId="{42DE6451-1479-4395-B0A1-7CA165013814}" destId="{783B261B-8E74-416B-BB26-C5171E25772A}" srcOrd="1" destOrd="0" presId="urn:microsoft.com/office/officeart/2005/8/layout/hierarchy1"/>
    <dgm:cxn modelId="{F431D37D-39F9-4791-BE37-EEF5F30A428A}" type="presParOf" srcId="{03B1374F-6113-4E89-A56D-FBE8ABFE91C8}" destId="{542A724E-7196-4A85-ABD8-E97B6E3A990C}" srcOrd="1" destOrd="0" presId="urn:microsoft.com/office/officeart/2005/8/layout/hierarchy1"/>
    <dgm:cxn modelId="{04A54720-F422-45DF-ADE9-AB615FFF4C4D}" type="presParOf" srcId="{9214A97B-932D-4776-B0AE-B40FF21C540B}" destId="{69A70930-F4B8-44B4-B128-A42E637E7420}" srcOrd="3" destOrd="0" presId="urn:microsoft.com/office/officeart/2005/8/layout/hierarchy1"/>
    <dgm:cxn modelId="{FD9F86B9-A3EA-40F5-8E3D-FD1A61B0CA85}" type="presParOf" srcId="{69A70930-F4B8-44B4-B128-A42E637E7420}" destId="{8C44A738-6301-44CB-AFF6-6072B5DEAFEE}" srcOrd="0" destOrd="0" presId="urn:microsoft.com/office/officeart/2005/8/layout/hierarchy1"/>
    <dgm:cxn modelId="{41052B3A-AE38-42E9-ADA2-32EC87EC76CB}" type="presParOf" srcId="{8C44A738-6301-44CB-AFF6-6072B5DEAFEE}" destId="{E61C5C84-B053-47A5-8B7C-C68A4C80BAE8}" srcOrd="0" destOrd="0" presId="urn:microsoft.com/office/officeart/2005/8/layout/hierarchy1"/>
    <dgm:cxn modelId="{2DE01074-82A8-46E6-A1EE-7B28009E3C60}" type="presParOf" srcId="{8C44A738-6301-44CB-AFF6-6072B5DEAFEE}" destId="{1BEB0FF1-5353-4F0E-B355-A7472C46E7C9}" srcOrd="1" destOrd="0" presId="urn:microsoft.com/office/officeart/2005/8/layout/hierarchy1"/>
    <dgm:cxn modelId="{886D0A7B-034B-43FA-9EDE-2537ED410F0F}" type="presParOf" srcId="{69A70930-F4B8-44B4-B128-A42E637E7420}" destId="{C31B3437-343A-4DF8-9567-D3E82AF44BD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12D795-5D7B-4FB4-887A-A68E78B0669D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A85A7277-A985-4078-A746-6D582DF7C841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Het vertalen van klachten naar behoeften</a:t>
          </a:r>
        </a:p>
      </dgm:t>
    </dgm:pt>
    <dgm:pt modelId="{6E0D4281-AB8B-4711-A033-0623986AB272}" type="parTrans" cxnId="{E520000D-9138-4A2C-883A-87BA8C34CEA7}">
      <dgm:prSet/>
      <dgm:spPr/>
      <dgm:t>
        <a:bodyPr/>
        <a:lstStyle/>
        <a:p>
          <a:endParaRPr lang="en-US"/>
        </a:p>
      </dgm:t>
    </dgm:pt>
    <dgm:pt modelId="{6985F9C5-D7F2-451B-8BB0-AC0C7BE9E81D}" type="sibTrans" cxnId="{E520000D-9138-4A2C-883A-87BA8C34CEA7}">
      <dgm:prSet/>
      <dgm:spPr/>
      <dgm:t>
        <a:bodyPr/>
        <a:lstStyle/>
        <a:p>
          <a:endParaRPr lang="en-US"/>
        </a:p>
      </dgm:t>
    </dgm:pt>
    <dgm:pt modelId="{2113CF27-38A3-4406-9CEA-3C68C7A47EFE}">
      <dgm:prSet/>
      <dgm:spPr/>
      <dgm:t>
        <a:bodyPr/>
        <a:lstStyle/>
        <a:p>
          <a:pPr>
            <a:lnSpc>
              <a:spcPct val="100000"/>
            </a:lnSpc>
          </a:pPr>
          <a:r>
            <a:rPr lang="nl-NL"/>
            <a:t>Het klaaguurtje</a:t>
          </a:r>
        </a:p>
      </dgm:t>
    </dgm:pt>
    <dgm:pt modelId="{E5684EE2-7060-4D67-9561-1DE684559B61}" type="parTrans" cxnId="{02E88301-2E0D-45CB-809C-EBA6B6A34528}">
      <dgm:prSet/>
      <dgm:spPr/>
      <dgm:t>
        <a:bodyPr/>
        <a:lstStyle/>
        <a:p>
          <a:endParaRPr lang="nl-NL"/>
        </a:p>
      </dgm:t>
    </dgm:pt>
    <dgm:pt modelId="{119544DA-24BC-4144-A1A2-DE8A51B3C5C3}" type="sibTrans" cxnId="{02E88301-2E0D-45CB-809C-EBA6B6A34528}">
      <dgm:prSet/>
      <dgm:spPr/>
      <dgm:t>
        <a:bodyPr/>
        <a:lstStyle/>
        <a:p>
          <a:endParaRPr lang="nl-NL"/>
        </a:p>
      </dgm:t>
    </dgm:pt>
    <dgm:pt modelId="{CB1897C0-98D5-4DDC-AB78-80945C49FCA5}" type="pres">
      <dgm:prSet presAssocID="{0312D795-5D7B-4FB4-887A-A68E78B0669D}" presName="root" presStyleCnt="0">
        <dgm:presLayoutVars>
          <dgm:dir/>
          <dgm:resizeHandles val="exact"/>
        </dgm:presLayoutVars>
      </dgm:prSet>
      <dgm:spPr/>
    </dgm:pt>
    <dgm:pt modelId="{5716B86B-E5D5-4A34-BF1D-659C380AA3A9}" type="pres">
      <dgm:prSet presAssocID="{A85A7277-A985-4078-A746-6D582DF7C841}" presName="compNode" presStyleCnt="0"/>
      <dgm:spPr/>
    </dgm:pt>
    <dgm:pt modelId="{371ED5A1-A894-4C5A-B931-51F7B836028F}" type="pres">
      <dgm:prSet presAssocID="{A85A7277-A985-4078-A746-6D582DF7C841}" presName="bgRect" presStyleLbl="bgShp" presStyleIdx="0" presStyleCnt="2"/>
      <dgm:spPr/>
    </dgm:pt>
    <dgm:pt modelId="{5F139442-9A67-4906-AD01-E8258A067C98}" type="pres">
      <dgm:prSet presAssocID="{A85A7277-A985-4078-A746-6D582DF7C84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merking: hart"/>
        </a:ext>
      </dgm:extLst>
    </dgm:pt>
    <dgm:pt modelId="{F311F51C-BCDE-421D-87D4-5771FD2E4C57}" type="pres">
      <dgm:prSet presAssocID="{A85A7277-A985-4078-A746-6D582DF7C841}" presName="spaceRect" presStyleCnt="0"/>
      <dgm:spPr/>
    </dgm:pt>
    <dgm:pt modelId="{61580123-D94A-4BD9-B763-0F553703FC99}" type="pres">
      <dgm:prSet presAssocID="{A85A7277-A985-4078-A746-6D582DF7C841}" presName="parTx" presStyleLbl="revTx" presStyleIdx="0" presStyleCnt="2">
        <dgm:presLayoutVars>
          <dgm:chMax val="0"/>
          <dgm:chPref val="0"/>
        </dgm:presLayoutVars>
      </dgm:prSet>
      <dgm:spPr/>
    </dgm:pt>
    <dgm:pt modelId="{03FC9CC4-FF9C-4849-9362-0B3F3EB2D187}" type="pres">
      <dgm:prSet presAssocID="{6985F9C5-D7F2-451B-8BB0-AC0C7BE9E81D}" presName="sibTrans" presStyleCnt="0"/>
      <dgm:spPr/>
    </dgm:pt>
    <dgm:pt modelId="{6F6AFFDC-5969-49CB-8A47-E7EE84F8524E}" type="pres">
      <dgm:prSet presAssocID="{2113CF27-38A3-4406-9CEA-3C68C7A47EFE}" presName="compNode" presStyleCnt="0"/>
      <dgm:spPr/>
    </dgm:pt>
    <dgm:pt modelId="{FDE53AD4-C377-4B34-A6D4-B758E71AE781}" type="pres">
      <dgm:prSet presAssocID="{2113CF27-38A3-4406-9CEA-3C68C7A47EFE}" presName="bgRect" presStyleLbl="bgShp" presStyleIdx="1" presStyleCnt="2"/>
      <dgm:spPr/>
    </dgm:pt>
    <dgm:pt modelId="{AD83D652-EC16-4791-B4F3-5AC1B0EA79C4}" type="pres">
      <dgm:prSet presAssocID="{2113CF27-38A3-4406-9CEA-3C68C7A47EFE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atten"/>
        </a:ext>
      </dgm:extLst>
    </dgm:pt>
    <dgm:pt modelId="{97D921F6-A040-4B05-B65C-53A91D5F11FA}" type="pres">
      <dgm:prSet presAssocID="{2113CF27-38A3-4406-9CEA-3C68C7A47EFE}" presName="spaceRect" presStyleCnt="0"/>
      <dgm:spPr/>
    </dgm:pt>
    <dgm:pt modelId="{8542FCE6-7052-4E32-BDDE-E030072798E1}" type="pres">
      <dgm:prSet presAssocID="{2113CF27-38A3-4406-9CEA-3C68C7A47EFE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02E88301-2E0D-45CB-809C-EBA6B6A34528}" srcId="{0312D795-5D7B-4FB4-887A-A68E78B0669D}" destId="{2113CF27-38A3-4406-9CEA-3C68C7A47EFE}" srcOrd="1" destOrd="0" parTransId="{E5684EE2-7060-4D67-9561-1DE684559B61}" sibTransId="{119544DA-24BC-4144-A1A2-DE8A51B3C5C3}"/>
    <dgm:cxn modelId="{E520000D-9138-4A2C-883A-87BA8C34CEA7}" srcId="{0312D795-5D7B-4FB4-887A-A68E78B0669D}" destId="{A85A7277-A985-4078-A746-6D582DF7C841}" srcOrd="0" destOrd="0" parTransId="{6E0D4281-AB8B-4711-A033-0623986AB272}" sibTransId="{6985F9C5-D7F2-451B-8BB0-AC0C7BE9E81D}"/>
    <dgm:cxn modelId="{B9D31C2B-E70E-4AE0-A449-D7C0A81D1EEE}" type="presOf" srcId="{0312D795-5D7B-4FB4-887A-A68E78B0669D}" destId="{CB1897C0-98D5-4DDC-AB78-80945C49FCA5}" srcOrd="0" destOrd="0" presId="urn:microsoft.com/office/officeart/2018/2/layout/IconVerticalSolidList"/>
    <dgm:cxn modelId="{8A3AF08F-3B60-4A05-A3FE-F29BE4A4251E}" type="presOf" srcId="{A85A7277-A985-4078-A746-6D582DF7C841}" destId="{61580123-D94A-4BD9-B763-0F553703FC99}" srcOrd="0" destOrd="0" presId="urn:microsoft.com/office/officeart/2018/2/layout/IconVerticalSolidList"/>
    <dgm:cxn modelId="{F3729DE7-EE6F-402F-B160-33B01656A80A}" type="presOf" srcId="{2113CF27-38A3-4406-9CEA-3C68C7A47EFE}" destId="{8542FCE6-7052-4E32-BDDE-E030072798E1}" srcOrd="0" destOrd="0" presId="urn:microsoft.com/office/officeart/2018/2/layout/IconVerticalSolidList"/>
    <dgm:cxn modelId="{7E614E08-6A2A-4543-87A9-B4C6AB5C846C}" type="presParOf" srcId="{CB1897C0-98D5-4DDC-AB78-80945C49FCA5}" destId="{5716B86B-E5D5-4A34-BF1D-659C380AA3A9}" srcOrd="0" destOrd="0" presId="urn:microsoft.com/office/officeart/2018/2/layout/IconVerticalSolidList"/>
    <dgm:cxn modelId="{9D4E0913-8535-4CB2-9E7B-FF7AC561A0B9}" type="presParOf" srcId="{5716B86B-E5D5-4A34-BF1D-659C380AA3A9}" destId="{371ED5A1-A894-4C5A-B931-51F7B836028F}" srcOrd="0" destOrd="0" presId="urn:microsoft.com/office/officeart/2018/2/layout/IconVerticalSolidList"/>
    <dgm:cxn modelId="{B902A393-D529-4902-B441-D3A56D3BABF7}" type="presParOf" srcId="{5716B86B-E5D5-4A34-BF1D-659C380AA3A9}" destId="{5F139442-9A67-4906-AD01-E8258A067C98}" srcOrd="1" destOrd="0" presId="urn:microsoft.com/office/officeart/2018/2/layout/IconVerticalSolidList"/>
    <dgm:cxn modelId="{AD84C8AF-2CB0-469F-89D0-C531A4BACC30}" type="presParOf" srcId="{5716B86B-E5D5-4A34-BF1D-659C380AA3A9}" destId="{F311F51C-BCDE-421D-87D4-5771FD2E4C57}" srcOrd="2" destOrd="0" presId="urn:microsoft.com/office/officeart/2018/2/layout/IconVerticalSolidList"/>
    <dgm:cxn modelId="{D834EA3E-791D-4F2A-856D-8B9CF684E96D}" type="presParOf" srcId="{5716B86B-E5D5-4A34-BF1D-659C380AA3A9}" destId="{61580123-D94A-4BD9-B763-0F553703FC99}" srcOrd="3" destOrd="0" presId="urn:microsoft.com/office/officeart/2018/2/layout/IconVerticalSolidList"/>
    <dgm:cxn modelId="{A9EC1ADB-F6DA-4395-BF7A-0A03E03C66CB}" type="presParOf" srcId="{CB1897C0-98D5-4DDC-AB78-80945C49FCA5}" destId="{03FC9CC4-FF9C-4849-9362-0B3F3EB2D187}" srcOrd="1" destOrd="0" presId="urn:microsoft.com/office/officeart/2018/2/layout/IconVerticalSolidList"/>
    <dgm:cxn modelId="{9701F3CA-3F9C-4AA0-85B7-2BB02D23E14B}" type="presParOf" srcId="{CB1897C0-98D5-4DDC-AB78-80945C49FCA5}" destId="{6F6AFFDC-5969-49CB-8A47-E7EE84F8524E}" srcOrd="2" destOrd="0" presId="urn:microsoft.com/office/officeart/2018/2/layout/IconVerticalSolidList"/>
    <dgm:cxn modelId="{621B708C-4E54-4543-8AF2-4A51AE12C33D}" type="presParOf" srcId="{6F6AFFDC-5969-49CB-8A47-E7EE84F8524E}" destId="{FDE53AD4-C377-4B34-A6D4-B758E71AE781}" srcOrd="0" destOrd="0" presId="urn:microsoft.com/office/officeart/2018/2/layout/IconVerticalSolidList"/>
    <dgm:cxn modelId="{02B6D6DD-28E3-4DF4-B114-6F67709C10F0}" type="presParOf" srcId="{6F6AFFDC-5969-49CB-8A47-E7EE84F8524E}" destId="{AD83D652-EC16-4791-B4F3-5AC1B0EA79C4}" srcOrd="1" destOrd="0" presId="urn:microsoft.com/office/officeart/2018/2/layout/IconVerticalSolidList"/>
    <dgm:cxn modelId="{B21C8107-7D1F-4480-A3D6-36897780CC72}" type="presParOf" srcId="{6F6AFFDC-5969-49CB-8A47-E7EE84F8524E}" destId="{97D921F6-A040-4B05-B65C-53A91D5F11FA}" srcOrd="2" destOrd="0" presId="urn:microsoft.com/office/officeart/2018/2/layout/IconVerticalSolidList"/>
    <dgm:cxn modelId="{8E206E02-EB4C-4B37-A9FA-8EB67325B5BA}" type="presParOf" srcId="{6F6AFFDC-5969-49CB-8A47-E7EE84F8524E}" destId="{8542FCE6-7052-4E32-BDDE-E030072798E1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86765-DFC5-4796-8C46-AE4781270788}">
      <dsp:nvSpPr>
        <dsp:cNvPr id="0" name=""/>
        <dsp:cNvSpPr/>
      </dsp:nvSpPr>
      <dsp:spPr>
        <a:xfrm>
          <a:off x="0" y="435157"/>
          <a:ext cx="1062642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585B8B-C70B-4E31-AB9A-D5FE24FF483E}">
      <dsp:nvSpPr>
        <dsp:cNvPr id="0" name=""/>
        <dsp:cNvSpPr/>
      </dsp:nvSpPr>
      <dsp:spPr>
        <a:xfrm>
          <a:off x="531321" y="110437"/>
          <a:ext cx="7438495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157" tIns="0" rIns="281157" bIns="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>
              <a:latin typeface="Century Gothic" panose="020B0502020202020204"/>
            </a:rPr>
            <a:t>Studiesucces</a:t>
          </a:r>
        </a:p>
      </dsp:txBody>
      <dsp:txXfrm>
        <a:off x="563024" y="142140"/>
        <a:ext cx="7375089" cy="586034"/>
      </dsp:txXfrm>
    </dsp:sp>
    <dsp:sp modelId="{9017DB06-5160-4914-A6E8-67E276AEE3C4}">
      <dsp:nvSpPr>
        <dsp:cNvPr id="0" name=""/>
        <dsp:cNvSpPr/>
      </dsp:nvSpPr>
      <dsp:spPr>
        <a:xfrm>
          <a:off x="0" y="1433077"/>
          <a:ext cx="1062642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827562"/>
              <a:satOff val="-155"/>
              <a:lumOff val="41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E95D75-9DE0-4988-9CD8-C6C38F47A269}">
      <dsp:nvSpPr>
        <dsp:cNvPr id="0" name=""/>
        <dsp:cNvSpPr/>
      </dsp:nvSpPr>
      <dsp:spPr>
        <a:xfrm>
          <a:off x="531321" y="1108358"/>
          <a:ext cx="7438495" cy="649440"/>
        </a:xfrm>
        <a:prstGeom prst="roundRect">
          <a:avLst/>
        </a:prstGeom>
        <a:solidFill>
          <a:schemeClr val="accent3">
            <a:hueOff val="827562"/>
            <a:satOff val="-155"/>
            <a:lumOff val="416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157" tIns="0" rIns="28115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Topics</a:t>
          </a:r>
          <a:endParaRPr lang="en-US" sz="2200" kern="1200"/>
        </a:p>
      </dsp:txBody>
      <dsp:txXfrm>
        <a:off x="563024" y="1140061"/>
        <a:ext cx="7375089" cy="586034"/>
      </dsp:txXfrm>
    </dsp:sp>
    <dsp:sp modelId="{458CCB63-11BA-46D0-8383-E21CEFBABE38}">
      <dsp:nvSpPr>
        <dsp:cNvPr id="0" name=""/>
        <dsp:cNvSpPr/>
      </dsp:nvSpPr>
      <dsp:spPr>
        <a:xfrm>
          <a:off x="0" y="2430998"/>
          <a:ext cx="1062642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1655123"/>
              <a:satOff val="-311"/>
              <a:lumOff val="83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FE1965-1FEC-4C65-BD8C-E01F7CC43CAB}">
      <dsp:nvSpPr>
        <dsp:cNvPr id="0" name=""/>
        <dsp:cNvSpPr/>
      </dsp:nvSpPr>
      <dsp:spPr>
        <a:xfrm>
          <a:off x="531321" y="2106277"/>
          <a:ext cx="7438495" cy="649440"/>
        </a:xfrm>
        <a:prstGeom prst="roundRect">
          <a:avLst/>
        </a:prstGeom>
        <a:solidFill>
          <a:schemeClr val="accent3">
            <a:hueOff val="1655123"/>
            <a:satOff val="-311"/>
            <a:lumOff val="8333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157" tIns="0" rIns="28115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Interventies bij topics</a:t>
          </a:r>
          <a:endParaRPr lang="en-US" sz="2200" kern="1200"/>
        </a:p>
      </dsp:txBody>
      <dsp:txXfrm>
        <a:off x="563024" y="2137980"/>
        <a:ext cx="7375089" cy="586034"/>
      </dsp:txXfrm>
    </dsp:sp>
    <dsp:sp modelId="{380FA29C-1B29-462C-B187-D95D979DCF57}">
      <dsp:nvSpPr>
        <dsp:cNvPr id="0" name=""/>
        <dsp:cNvSpPr/>
      </dsp:nvSpPr>
      <dsp:spPr>
        <a:xfrm>
          <a:off x="0" y="3428918"/>
          <a:ext cx="1062642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2482685"/>
              <a:satOff val="-466"/>
              <a:lumOff val="125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ECC4E1-82CA-40DA-BD7E-F043B5862E60}">
      <dsp:nvSpPr>
        <dsp:cNvPr id="0" name=""/>
        <dsp:cNvSpPr/>
      </dsp:nvSpPr>
      <dsp:spPr>
        <a:xfrm>
          <a:off x="531321" y="3104198"/>
          <a:ext cx="7438495" cy="649440"/>
        </a:xfrm>
        <a:prstGeom prst="roundRect">
          <a:avLst/>
        </a:prstGeom>
        <a:solidFill>
          <a:schemeClr val="accent3">
            <a:hueOff val="2482685"/>
            <a:satOff val="-466"/>
            <a:lumOff val="1250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157" tIns="0" rIns="28115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Universele interventies</a:t>
          </a:r>
          <a:endParaRPr lang="en-US" sz="2200" kern="1200"/>
        </a:p>
      </dsp:txBody>
      <dsp:txXfrm>
        <a:off x="563024" y="3135901"/>
        <a:ext cx="7375089" cy="586034"/>
      </dsp:txXfrm>
    </dsp:sp>
    <dsp:sp modelId="{06789FAC-CF2E-458D-A66D-6D1C016B07CF}">
      <dsp:nvSpPr>
        <dsp:cNvPr id="0" name=""/>
        <dsp:cNvSpPr/>
      </dsp:nvSpPr>
      <dsp:spPr>
        <a:xfrm>
          <a:off x="0" y="4426838"/>
          <a:ext cx="10626422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3310247"/>
              <a:satOff val="-621"/>
              <a:lumOff val="1666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8D7E18-A3D5-4CD1-8904-E1E58ACBBA6C}">
      <dsp:nvSpPr>
        <dsp:cNvPr id="0" name=""/>
        <dsp:cNvSpPr/>
      </dsp:nvSpPr>
      <dsp:spPr>
        <a:xfrm>
          <a:off x="531321" y="4102118"/>
          <a:ext cx="7438495" cy="649440"/>
        </a:xfrm>
        <a:prstGeom prst="roundRect">
          <a:avLst/>
        </a:prstGeom>
        <a:solidFill>
          <a:schemeClr val="accent3">
            <a:hueOff val="3310247"/>
            <a:satOff val="-621"/>
            <a:lumOff val="16667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1157" tIns="0" rIns="281157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/>
            <a:t>Het achterhalen van behoeften</a:t>
          </a:r>
          <a:endParaRPr lang="en-US" sz="2200" kern="1200"/>
        </a:p>
      </dsp:txBody>
      <dsp:txXfrm>
        <a:off x="563024" y="4133821"/>
        <a:ext cx="7375089" cy="5860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D494CC-44B5-40AF-A666-54BE948A9994}">
      <dsp:nvSpPr>
        <dsp:cNvPr id="0" name=""/>
        <dsp:cNvSpPr/>
      </dsp:nvSpPr>
      <dsp:spPr>
        <a:xfrm>
          <a:off x="3439" y="733776"/>
          <a:ext cx="2455862" cy="25479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C9BD62-D412-48E6-9FEE-C8EDACF78779}">
      <dsp:nvSpPr>
        <dsp:cNvPr id="0" name=""/>
        <dsp:cNvSpPr/>
      </dsp:nvSpPr>
      <dsp:spPr>
        <a:xfrm>
          <a:off x="276313" y="993006"/>
          <a:ext cx="2455862" cy="25479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/>
            <a:t>Blok A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/>
            <a:t>Kennis maken &amp; verdiepen van relaties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nl-NL" sz="1300" kern="1200"/>
            <a:t>Ontdekken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nl-NL" sz="1300" kern="1200"/>
            <a:t>Onzekerheid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nl-NL" sz="1300" kern="1200"/>
            <a:t>Persoonlijke ontwikkeling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nl-NL" sz="1300" kern="1200"/>
            <a:t>Academische nieuwigheid</a:t>
          </a:r>
          <a:endParaRPr lang="en-US" sz="1300" kern="1200"/>
        </a:p>
      </dsp:txBody>
      <dsp:txXfrm>
        <a:off x="348243" y="1064936"/>
        <a:ext cx="2312002" cy="2404084"/>
      </dsp:txXfrm>
    </dsp:sp>
    <dsp:sp modelId="{C2B9341A-F9CB-48FF-B366-BE91DB654B04}">
      <dsp:nvSpPr>
        <dsp:cNvPr id="0" name=""/>
        <dsp:cNvSpPr/>
      </dsp:nvSpPr>
      <dsp:spPr>
        <a:xfrm>
          <a:off x="3005049" y="733776"/>
          <a:ext cx="2455862" cy="25479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BCF57A-8717-48F0-AED0-B9917DD12AF4}">
      <dsp:nvSpPr>
        <dsp:cNvPr id="0" name=""/>
        <dsp:cNvSpPr/>
      </dsp:nvSpPr>
      <dsp:spPr>
        <a:xfrm>
          <a:off x="3277923" y="993006"/>
          <a:ext cx="2455862" cy="25479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b="1" kern="1200"/>
            <a:t>Blok B</a:t>
          </a:r>
          <a:endParaRPr lang="nl-NL" sz="1300" kern="120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nl-NL" sz="1300" kern="1200"/>
            <a:t>Verdieping van relaties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nl-NL" sz="1300" kern="1200"/>
            <a:t>Professionele oriëntatie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nl-NL" sz="1300" kern="1200"/>
            <a:t>Academische uitdagingen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nl-NL" sz="1300" kern="1200"/>
            <a:t>Leerteamontwikkeling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nl-NL" sz="1300" kern="1200"/>
            <a:t>Herkansingen</a:t>
          </a:r>
          <a:endParaRPr lang="en-US" sz="1300" kern="1200"/>
        </a:p>
      </dsp:txBody>
      <dsp:txXfrm>
        <a:off x="3349853" y="1064936"/>
        <a:ext cx="2312002" cy="2404084"/>
      </dsp:txXfrm>
    </dsp:sp>
    <dsp:sp modelId="{541FD779-28AE-45FA-BFF3-11DDC499EC7D}">
      <dsp:nvSpPr>
        <dsp:cNvPr id="0" name=""/>
        <dsp:cNvSpPr/>
      </dsp:nvSpPr>
      <dsp:spPr>
        <a:xfrm>
          <a:off x="6006659" y="733776"/>
          <a:ext cx="2455862" cy="25479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3B261B-8E74-416B-BB26-C5171E25772A}">
      <dsp:nvSpPr>
        <dsp:cNvPr id="0" name=""/>
        <dsp:cNvSpPr/>
      </dsp:nvSpPr>
      <dsp:spPr>
        <a:xfrm>
          <a:off x="6279532" y="993006"/>
          <a:ext cx="2455862" cy="25479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b="1" kern="1200"/>
            <a:t>Blok C</a:t>
          </a:r>
          <a:endParaRPr lang="nl-NL" sz="1300" kern="120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nl-NL" sz="1300" kern="1200"/>
            <a:t>Professionele oriëntatie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nl-NL" sz="1300" kern="1200"/>
            <a:t>Academische uitdagingen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nl-NL" sz="1300" kern="1200"/>
            <a:t>Leerteamontwikkeling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nl-NL" sz="1300" kern="1200"/>
            <a:t>Herkansingen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nl-NL" sz="1300" kern="1200"/>
            <a:t>Extra curriculaire activiteiten</a:t>
          </a:r>
          <a:endParaRPr lang="en-US" sz="1300" kern="1200"/>
        </a:p>
      </dsp:txBody>
      <dsp:txXfrm>
        <a:off x="6351462" y="1064936"/>
        <a:ext cx="2312002" cy="2404084"/>
      </dsp:txXfrm>
    </dsp:sp>
    <dsp:sp modelId="{E61C5C84-B053-47A5-8B7C-C68A4C80BAE8}">
      <dsp:nvSpPr>
        <dsp:cNvPr id="0" name=""/>
        <dsp:cNvSpPr/>
      </dsp:nvSpPr>
      <dsp:spPr>
        <a:xfrm>
          <a:off x="9008269" y="733776"/>
          <a:ext cx="2455862" cy="25479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EB0FF1-5353-4F0E-B355-A7472C46E7C9}">
      <dsp:nvSpPr>
        <dsp:cNvPr id="0" name=""/>
        <dsp:cNvSpPr/>
      </dsp:nvSpPr>
      <dsp:spPr>
        <a:xfrm>
          <a:off x="9281142" y="993006"/>
          <a:ext cx="2455862" cy="25479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b="1" kern="1200"/>
            <a:t>Blok D</a:t>
          </a:r>
          <a:endParaRPr lang="nl-NL" sz="1300" kern="1200"/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nl-NL" sz="1300" kern="1200"/>
            <a:t>Professionele oriëntatie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nl-NL" sz="1300" kern="1200"/>
            <a:t>Academische uitdagingen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nl-NL" sz="1300" kern="1200"/>
            <a:t>Leerteamontwikkeling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nl-NL" sz="1300" kern="1200"/>
            <a:t>Herkansingen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nl-NL" sz="1300" kern="1200"/>
            <a:t>Extra curriculaire activiteiten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nl-NL" sz="1300" kern="1200"/>
            <a:t>Oriëntatie op jaar twee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nl-NL" sz="1300" kern="1200"/>
            <a:t>Propedeuse</a:t>
          </a:r>
          <a:endParaRPr lang="en-US" sz="1300" kern="1200"/>
        </a:p>
      </dsp:txBody>
      <dsp:txXfrm>
        <a:off x="9353072" y="1064936"/>
        <a:ext cx="2312002" cy="240408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1ED5A1-A894-4C5A-B931-51F7B836028F}">
      <dsp:nvSpPr>
        <dsp:cNvPr id="0" name=""/>
        <dsp:cNvSpPr/>
      </dsp:nvSpPr>
      <dsp:spPr>
        <a:xfrm>
          <a:off x="0" y="855526"/>
          <a:ext cx="6832212" cy="15794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139442-9A67-4906-AD01-E8258A067C98}">
      <dsp:nvSpPr>
        <dsp:cNvPr id="0" name=""/>
        <dsp:cNvSpPr/>
      </dsp:nvSpPr>
      <dsp:spPr>
        <a:xfrm>
          <a:off x="477778" y="1210899"/>
          <a:ext cx="868688" cy="8686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580123-D94A-4BD9-B763-0F553703FC99}">
      <dsp:nvSpPr>
        <dsp:cNvPr id="0" name=""/>
        <dsp:cNvSpPr/>
      </dsp:nvSpPr>
      <dsp:spPr>
        <a:xfrm>
          <a:off x="1824245" y="855526"/>
          <a:ext cx="5007966" cy="1579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157" tIns="167157" rIns="167157" bIns="16715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Het vertalen van klachten naar behoeften</a:t>
          </a:r>
        </a:p>
      </dsp:txBody>
      <dsp:txXfrm>
        <a:off x="1824245" y="855526"/>
        <a:ext cx="5007966" cy="1579433"/>
      </dsp:txXfrm>
    </dsp:sp>
    <dsp:sp modelId="{FDE53AD4-C377-4B34-A6D4-B758E71AE781}">
      <dsp:nvSpPr>
        <dsp:cNvPr id="0" name=""/>
        <dsp:cNvSpPr/>
      </dsp:nvSpPr>
      <dsp:spPr>
        <a:xfrm>
          <a:off x="0" y="2829818"/>
          <a:ext cx="6832212" cy="157943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83D652-EC16-4791-B4F3-5AC1B0EA79C4}">
      <dsp:nvSpPr>
        <dsp:cNvPr id="0" name=""/>
        <dsp:cNvSpPr/>
      </dsp:nvSpPr>
      <dsp:spPr>
        <a:xfrm>
          <a:off x="477778" y="3185191"/>
          <a:ext cx="868688" cy="8686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42FCE6-7052-4E32-BDDE-E030072798E1}">
      <dsp:nvSpPr>
        <dsp:cNvPr id="0" name=""/>
        <dsp:cNvSpPr/>
      </dsp:nvSpPr>
      <dsp:spPr>
        <a:xfrm>
          <a:off x="1824245" y="2829818"/>
          <a:ext cx="5007966" cy="1579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157" tIns="167157" rIns="167157" bIns="167157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500" kern="1200"/>
            <a:t>Het klaaguurtje</a:t>
          </a:r>
        </a:p>
      </dsp:txBody>
      <dsp:txXfrm>
        <a:off x="1824245" y="2829818"/>
        <a:ext cx="5007966" cy="1579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DF8C5-F4E4-4120-B5F7-2EE0741EB3EA}" type="datetimeFigureOut">
              <a:rPr lang="nl-NL"/>
              <a:t>21-8-2020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BC6130-ACB6-4CA5-8CE8-6BE767AE6D36}" type="slidenum">
              <a:rPr lang="nl-NL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370272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C6130-ACB6-4CA5-8CE8-6BE767AE6D36}" type="slidenum">
              <a:rPr lang="nl-NL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2550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C6130-ACB6-4CA5-8CE8-6BE767AE6D36}" type="slidenum">
              <a:rPr lang="nl-NL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4864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C6130-ACB6-4CA5-8CE8-6BE767AE6D36}" type="slidenum">
              <a:rPr lang="nl-NL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09281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C6130-ACB6-4CA5-8CE8-6BE767AE6D36}" type="slidenum">
              <a:rPr lang="nl-NL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380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C6130-ACB6-4CA5-8CE8-6BE767AE6D36}" type="slidenum">
              <a:rPr lang="nl-NL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73314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C6130-ACB6-4CA5-8CE8-6BE767AE6D36}" type="slidenum">
              <a:rPr lang="nl-NL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0512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BC6130-ACB6-4CA5-8CE8-6BE767AE6D36}" type="slidenum">
              <a:rPr lang="nl-NL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1924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33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080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776061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7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689666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367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597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1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21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957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72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945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1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601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83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40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42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  <p:sldLayoutId id="2147483986" r:id="rId14"/>
    <p:sldLayoutId id="2147483987" r:id="rId15"/>
    <p:sldLayoutId id="21474839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microsoft.com/office/2007/relationships/media" Target="../media/media3.m4a"/><Relationship Id="rId7" Type="http://schemas.openxmlformats.org/officeDocument/2006/relationships/diagramData" Target="../diagrams/data1.xml"/><Relationship Id="rId12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notesSlide" Target="../notesSlides/notesSlide2.xml"/><Relationship Id="rId11" Type="http://schemas.microsoft.com/office/2007/relationships/diagramDrawing" Target="../diagrams/drawing1.xml"/><Relationship Id="rId5" Type="http://schemas.openxmlformats.org/officeDocument/2006/relationships/slideLayout" Target="../slideLayouts/slideLayout2.xml"/><Relationship Id="rId10" Type="http://schemas.openxmlformats.org/officeDocument/2006/relationships/diagramColors" Target="../diagrams/colors1.xml"/><Relationship Id="rId4" Type="http://schemas.openxmlformats.org/officeDocument/2006/relationships/audio" Target="../media/media3.m4a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media" Target="../media/media5.m4a"/><Relationship Id="rId7" Type="http://schemas.openxmlformats.org/officeDocument/2006/relationships/image" Target="../media/image3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4.xml"/><Relationship Id="rId9" Type="http://schemas.microsoft.com/office/2007/relationships/diagramDrawing" Target="../diagrams/drawin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2.png"/><Relationship Id="rId4" Type="http://schemas.openxmlformats.org/officeDocument/2006/relationships/notesSlide" Target="../notesSlides/notesSlide7.xml"/><Relationship Id="rId9" Type="http://schemas.microsoft.com/office/2007/relationships/diagramDrawing" Target="../diagrams/drawing3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roup 275">
            <a:extLst>
              <a:ext uri="{FF2B5EF4-FFF2-40B4-BE49-F238E27FC236}">
                <a16:creationId xmlns:a16="http://schemas.microsoft.com/office/drawing/2014/main" id="{F27737A0-D7E0-4415-8E90-FD4F69E76C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401" name="Freeform 11">
              <a:extLst>
                <a:ext uri="{FF2B5EF4-FFF2-40B4-BE49-F238E27FC236}">
                  <a16:creationId xmlns:a16="http://schemas.microsoft.com/office/drawing/2014/main" id="{506CE375-B39D-4C51-A858-F4A3833110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8" name="Freeform 12">
              <a:extLst>
                <a:ext uri="{FF2B5EF4-FFF2-40B4-BE49-F238E27FC236}">
                  <a16:creationId xmlns:a16="http://schemas.microsoft.com/office/drawing/2014/main" id="{64EA8B46-395C-41F6-BE09-548B108098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9" name="Freeform 13">
              <a:extLst>
                <a:ext uri="{FF2B5EF4-FFF2-40B4-BE49-F238E27FC236}">
                  <a16:creationId xmlns:a16="http://schemas.microsoft.com/office/drawing/2014/main" id="{BC7EDC6D-8B00-48D9-B8FD-9B5285FBC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0" name="Freeform 14">
              <a:extLst>
                <a:ext uri="{FF2B5EF4-FFF2-40B4-BE49-F238E27FC236}">
                  <a16:creationId xmlns:a16="http://schemas.microsoft.com/office/drawing/2014/main" id="{DE4BD3C3-5C1B-4305-BFA1-9054820BDD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1" name="Freeform 15">
              <a:extLst>
                <a:ext uri="{FF2B5EF4-FFF2-40B4-BE49-F238E27FC236}">
                  <a16:creationId xmlns:a16="http://schemas.microsoft.com/office/drawing/2014/main" id="{4635ED79-E821-4CFD-9F97-D6137E5DCA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2" name="Freeform 16">
              <a:extLst>
                <a:ext uri="{FF2B5EF4-FFF2-40B4-BE49-F238E27FC236}">
                  <a16:creationId xmlns:a16="http://schemas.microsoft.com/office/drawing/2014/main" id="{92FD5F9A-0D1B-4304-AC95-EA6A4E70E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3" name="Freeform 17">
              <a:extLst>
                <a:ext uri="{FF2B5EF4-FFF2-40B4-BE49-F238E27FC236}">
                  <a16:creationId xmlns:a16="http://schemas.microsoft.com/office/drawing/2014/main" id="{E9BB96F9-6F99-413C-909E-6FCF017C1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4" name="Freeform 18">
              <a:extLst>
                <a:ext uri="{FF2B5EF4-FFF2-40B4-BE49-F238E27FC236}">
                  <a16:creationId xmlns:a16="http://schemas.microsoft.com/office/drawing/2014/main" id="{1CCAEE3F-DFD6-4F56-91DF-94C715261B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5" name="Freeform 19">
              <a:extLst>
                <a:ext uri="{FF2B5EF4-FFF2-40B4-BE49-F238E27FC236}">
                  <a16:creationId xmlns:a16="http://schemas.microsoft.com/office/drawing/2014/main" id="{A9965128-6557-433B-B75B-BDF307311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6" name="Freeform 20">
              <a:extLst>
                <a:ext uri="{FF2B5EF4-FFF2-40B4-BE49-F238E27FC236}">
                  <a16:creationId xmlns:a16="http://schemas.microsoft.com/office/drawing/2014/main" id="{6ACA7D22-11B5-4768-B195-51BF6E7C1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7" name="Freeform 21">
              <a:extLst>
                <a:ext uri="{FF2B5EF4-FFF2-40B4-BE49-F238E27FC236}">
                  <a16:creationId xmlns:a16="http://schemas.microsoft.com/office/drawing/2014/main" id="{A10AD997-8BE7-4F95-8B7C-4E59DA1AC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8" name="Freeform 22">
              <a:extLst>
                <a:ext uri="{FF2B5EF4-FFF2-40B4-BE49-F238E27FC236}">
                  <a16:creationId xmlns:a16="http://schemas.microsoft.com/office/drawing/2014/main" id="{DE270B5A-1647-4C9C-BA5F-6BC559F869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90" name="Group 289">
            <a:extLst>
              <a:ext uri="{FF2B5EF4-FFF2-40B4-BE49-F238E27FC236}">
                <a16:creationId xmlns:a16="http://schemas.microsoft.com/office/drawing/2014/main" id="{57D8AB18-1DD7-4D60-B9FA-190B47BB26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407" name="Freeform 27">
              <a:extLst>
                <a:ext uri="{FF2B5EF4-FFF2-40B4-BE49-F238E27FC236}">
                  <a16:creationId xmlns:a16="http://schemas.microsoft.com/office/drawing/2014/main" id="{AE3C8994-22F6-4B7D-B50B-80ECD1E2AF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2" name="Freeform 28">
              <a:extLst>
                <a:ext uri="{FF2B5EF4-FFF2-40B4-BE49-F238E27FC236}">
                  <a16:creationId xmlns:a16="http://schemas.microsoft.com/office/drawing/2014/main" id="{DDCDE2FF-5BFC-4807-AB1E-D6928F8F46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3" name="Freeform 29">
              <a:extLst>
                <a:ext uri="{FF2B5EF4-FFF2-40B4-BE49-F238E27FC236}">
                  <a16:creationId xmlns:a16="http://schemas.microsoft.com/office/drawing/2014/main" id="{63EF93F1-6EAF-4409-A623-76533740E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4" name="Freeform 30">
              <a:extLst>
                <a:ext uri="{FF2B5EF4-FFF2-40B4-BE49-F238E27FC236}">
                  <a16:creationId xmlns:a16="http://schemas.microsoft.com/office/drawing/2014/main" id="{ED3B5256-3F5C-4FDE-8A9A-5A124E92BA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5" name="Freeform 31">
              <a:extLst>
                <a:ext uri="{FF2B5EF4-FFF2-40B4-BE49-F238E27FC236}">
                  <a16:creationId xmlns:a16="http://schemas.microsoft.com/office/drawing/2014/main" id="{ED5D4282-BFB9-4BFC-A20D-18E1C4EEA6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6" name="Freeform 32">
              <a:extLst>
                <a:ext uri="{FF2B5EF4-FFF2-40B4-BE49-F238E27FC236}">
                  <a16:creationId xmlns:a16="http://schemas.microsoft.com/office/drawing/2014/main" id="{3E6394EB-0752-433A-BA70-AF42B45F17F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7" name="Freeform 33">
              <a:extLst>
                <a:ext uri="{FF2B5EF4-FFF2-40B4-BE49-F238E27FC236}">
                  <a16:creationId xmlns:a16="http://schemas.microsoft.com/office/drawing/2014/main" id="{DF27BE5F-DA8D-4260-9D0D-69E9CE1469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8" name="Freeform 34">
              <a:extLst>
                <a:ext uri="{FF2B5EF4-FFF2-40B4-BE49-F238E27FC236}">
                  <a16:creationId xmlns:a16="http://schemas.microsoft.com/office/drawing/2014/main" id="{9A6E5CBE-AE54-40B7-9A00-E3975FEAC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9" name="Freeform 35">
              <a:extLst>
                <a:ext uri="{FF2B5EF4-FFF2-40B4-BE49-F238E27FC236}">
                  <a16:creationId xmlns:a16="http://schemas.microsoft.com/office/drawing/2014/main" id="{6C307890-5461-4D51-ADA6-A3DA6D35B8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0" name="Freeform 36">
              <a:extLst>
                <a:ext uri="{FF2B5EF4-FFF2-40B4-BE49-F238E27FC236}">
                  <a16:creationId xmlns:a16="http://schemas.microsoft.com/office/drawing/2014/main" id="{3F9B7E4B-6412-4B97-AD48-30B1F61F3B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1" name="Freeform 37">
              <a:extLst>
                <a:ext uri="{FF2B5EF4-FFF2-40B4-BE49-F238E27FC236}">
                  <a16:creationId xmlns:a16="http://schemas.microsoft.com/office/drawing/2014/main" id="{D345D359-869B-4305-B7D7-0B5C4FDEC1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2" name="Freeform 38">
              <a:extLst>
                <a:ext uri="{FF2B5EF4-FFF2-40B4-BE49-F238E27FC236}">
                  <a16:creationId xmlns:a16="http://schemas.microsoft.com/office/drawing/2014/main" id="{2F688B27-AEB8-45BD-9597-78A97EE0DD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04" name="Rectangle 303">
            <a:extLst>
              <a:ext uri="{FF2B5EF4-FFF2-40B4-BE49-F238E27FC236}">
                <a16:creationId xmlns:a16="http://schemas.microsoft.com/office/drawing/2014/main" id="{4EB21FA6-8B6A-4699-8408-91E699800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6" name="Freeform 6">
            <a:extLst>
              <a:ext uri="{FF2B5EF4-FFF2-40B4-BE49-F238E27FC236}">
                <a16:creationId xmlns:a16="http://schemas.microsoft.com/office/drawing/2014/main" id="{BA1AABB7-0FD0-4445-8B8B-7A0C680C5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308" name="Rectangle 307">
            <a:extLst>
              <a:ext uri="{FF2B5EF4-FFF2-40B4-BE49-F238E27FC236}">
                <a16:creationId xmlns:a16="http://schemas.microsoft.com/office/drawing/2014/main" id="{1FF9CEF5-A50D-4B8B-9852-D76F703786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1" name="Afbeelding 122" descr="Afbeelding met speelgoed, kamer&#10;&#10;Beschrijving is gegenereerd met zeer hoge betrouwbaarheid">
            <a:extLst>
              <a:ext uri="{FF2B5EF4-FFF2-40B4-BE49-F238E27FC236}">
                <a16:creationId xmlns:a16="http://schemas.microsoft.com/office/drawing/2014/main" id="{EFCBF698-816A-477C-9FFA-1FB718E14F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40000"/>
          </a:blip>
          <a:srcRect t="23905" b="1180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5ED696B-FB66-4A2B-8CCB-9E980B657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3045" y="1686904"/>
            <a:ext cx="9001258" cy="2627682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lnSpc>
                <a:spcPct val="90000"/>
              </a:lnSpc>
            </a:pPr>
            <a:r>
              <a:rPr lang="en-US" sz="7300">
                <a:solidFill>
                  <a:schemeClr val="bg2">
                    <a:lumMod val="50000"/>
                  </a:schemeClr>
                </a:solidFill>
              </a:rPr>
              <a:t>All Aboard 2020-2021</a:t>
            </a:r>
            <a:br>
              <a:rPr lang="en-US" sz="730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6700" err="1">
                <a:solidFill>
                  <a:schemeClr val="bg2">
                    <a:lumMod val="50000"/>
                  </a:schemeClr>
                </a:solidFill>
              </a:rPr>
              <a:t>gebruikersinstructie</a:t>
            </a:r>
            <a:br>
              <a:rPr lang="en-US" sz="730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4000" err="1">
                <a:solidFill>
                  <a:schemeClr val="bg2">
                    <a:lumMod val="50000"/>
                  </a:schemeClr>
                </a:solidFill>
              </a:rPr>
              <a:t>studentcoachhandleiding</a:t>
            </a:r>
            <a:r>
              <a:rPr lang="en-US" sz="4000">
                <a:solidFill>
                  <a:schemeClr val="bg2">
                    <a:lumMod val="50000"/>
                  </a:schemeClr>
                </a:solidFill>
              </a:rPr>
              <a:t> </a:t>
            </a:r>
            <a:br>
              <a:rPr lang="en-US" sz="5000">
                <a:solidFill>
                  <a:schemeClr val="bg2">
                    <a:lumMod val="50000"/>
                  </a:schemeClr>
                </a:solidFill>
              </a:rPr>
            </a:br>
            <a:br>
              <a:rPr lang="en-US" sz="5000">
                <a:solidFill>
                  <a:schemeClr val="bg2">
                    <a:lumMod val="50000"/>
                  </a:schemeClr>
                </a:solidFill>
              </a:rPr>
            </a:br>
            <a:endParaRPr lang="en-US" sz="500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10" name="Rectangle 309">
            <a:extLst>
              <a:ext uri="{FF2B5EF4-FFF2-40B4-BE49-F238E27FC236}">
                <a16:creationId xmlns:a16="http://schemas.microsoft.com/office/drawing/2014/main" id="{30684D86-C9D1-40C3-A9B6-EC935C7312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424B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2" name="Freeform 33">
            <a:extLst>
              <a:ext uri="{FF2B5EF4-FFF2-40B4-BE49-F238E27FC236}">
                <a16:creationId xmlns:a16="http://schemas.microsoft.com/office/drawing/2014/main" id="{1EDF7896-F56A-49DA-90F3-F5CE8B9833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852F4A8B-ACD5-49F4-9FEF-871077EABD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17466" y="5852341"/>
            <a:ext cx="609600" cy="6096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9E7A8213-96A5-480E-87B9-B1C6667395BA}"/>
              </a:ext>
            </a:extLst>
          </p:cNvPr>
          <p:cNvSpPr txBox="1"/>
          <p:nvPr/>
        </p:nvSpPr>
        <p:spPr>
          <a:xfrm>
            <a:off x="7730819" y="5872767"/>
            <a:ext cx="3691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bg1"/>
                </a:solidFill>
              </a:rPr>
              <a:t>Luister naar mij </a:t>
            </a:r>
            <a:r>
              <a:rPr lang="nl-NL" sz="2800" b="1" dirty="0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endParaRPr lang="nl-NL" sz="2800" b="1" dirty="0">
              <a:solidFill>
                <a:schemeClr val="bg1"/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38B0BDD-D896-4247-85D5-B2DCB87BD7E6}"/>
              </a:ext>
            </a:extLst>
          </p:cNvPr>
          <p:cNvSpPr txBox="1"/>
          <p:nvPr/>
        </p:nvSpPr>
        <p:spPr>
          <a:xfrm>
            <a:off x="205245" y="6538471"/>
            <a:ext cx="4837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>
                <a:solidFill>
                  <a:schemeClr val="bg1"/>
                </a:solidFill>
              </a:rPr>
              <a:t>Ingesproken door Romy Krist en Joost van der </a:t>
            </a:r>
            <a:r>
              <a:rPr lang="nl-NL" sz="1400" dirty="0" err="1">
                <a:solidFill>
                  <a:schemeClr val="bg1"/>
                </a:solidFill>
              </a:rPr>
              <a:t>Galiën</a:t>
            </a:r>
            <a:endParaRPr lang="nl-NL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3051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51BE15AD-74D9-4540-AECA-6A338D3028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52C2998-01CE-46A8-B5A7-D3D522F79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nl-NL"/>
              <a:t>Handleiding</a:t>
            </a:r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5E2E47D1-2C32-4FB7-A5F0-F31C8F390B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884C5A90-A356-4F6E-92BE-AA65274708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16" name="Tijdelijke aanduiding voor inhoud 2">
            <a:extLst>
              <a:ext uri="{FF2B5EF4-FFF2-40B4-BE49-F238E27FC236}">
                <a16:creationId xmlns:a16="http://schemas.microsoft.com/office/drawing/2014/main" id="{B5BC5F21-203D-4315-A5CC-D550EF89C5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467710"/>
              </p:ext>
            </p:extLst>
          </p:nvPr>
        </p:nvGraphicFramePr>
        <p:xfrm>
          <a:off x="1047275" y="1489739"/>
          <a:ext cx="10626422" cy="5091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9A7A88AD-48B5-4C81-8B5C-CBFDA9551C5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267062" y="319310"/>
            <a:ext cx="609600" cy="609600"/>
          </a:xfrm>
          <a:prstGeom prst="rect">
            <a:avLst/>
          </a:prstGeom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B78807D2-4F82-49B4-8C4A-DFEC1AE6F6F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0631232" y="944954"/>
            <a:ext cx="609600" cy="6096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B7975E55-9606-4EA1-B585-0A83A3203B1E}"/>
              </a:ext>
            </a:extLst>
          </p:cNvPr>
          <p:cNvSpPr txBox="1"/>
          <p:nvPr/>
        </p:nvSpPr>
        <p:spPr>
          <a:xfrm>
            <a:off x="5868018" y="423491"/>
            <a:ext cx="3691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chemeClr val="accent2">
                    <a:lumMod val="75000"/>
                  </a:schemeClr>
                </a:solidFill>
              </a:rPr>
              <a:t>Luister naar mij </a:t>
            </a:r>
            <a:r>
              <a:rPr lang="nl-NL" sz="20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endParaRPr lang="nl-NL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1FF9B8D-1FA9-4623-B852-4B425E55529E}"/>
              </a:ext>
            </a:extLst>
          </p:cNvPr>
          <p:cNvSpPr txBox="1"/>
          <p:nvPr/>
        </p:nvSpPr>
        <p:spPr>
          <a:xfrm>
            <a:off x="7520063" y="1042808"/>
            <a:ext cx="41536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>
                <a:solidFill>
                  <a:schemeClr val="accent5">
                    <a:lumMod val="75000"/>
                  </a:schemeClr>
                </a:solidFill>
              </a:rPr>
              <a:t>En daarna naar mij </a:t>
            </a:r>
            <a:r>
              <a:rPr lang="nl-NL" sz="2200" b="1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endParaRPr lang="nl-NL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6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492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7A3590-F4AE-4A4C-9894-B5EF6932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nl-NL" sz="3200" dirty="0"/>
              <a:t>Studiesucces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F5B3328-43C2-43E9-98C0-4104A9F42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3956" y="2133600"/>
            <a:ext cx="4068886" cy="464026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dirty="0">
                <a:solidFill>
                  <a:srgbClr val="000000"/>
                </a:solidFill>
              </a:rPr>
              <a:t>Universele principes studiesucces:</a:t>
            </a:r>
          </a:p>
          <a:p>
            <a:pPr lvl="1"/>
            <a:r>
              <a:rPr lang="nl-NL" sz="1800" dirty="0">
                <a:solidFill>
                  <a:srgbClr val="000000"/>
                </a:solidFill>
              </a:rPr>
              <a:t>Gezien worden;</a:t>
            </a:r>
          </a:p>
          <a:p>
            <a:pPr lvl="1"/>
            <a:r>
              <a:rPr lang="nl-NL" sz="1800" dirty="0">
                <a:solidFill>
                  <a:srgbClr val="000000"/>
                </a:solidFill>
              </a:rPr>
              <a:t>Actieve betrokkenheid;</a:t>
            </a:r>
          </a:p>
          <a:p>
            <a:pPr lvl="1"/>
            <a:r>
              <a:rPr lang="nl-NL" sz="1800" dirty="0">
                <a:solidFill>
                  <a:srgbClr val="000000"/>
                </a:solidFill>
              </a:rPr>
              <a:t>Sociale en academische integratie;</a:t>
            </a:r>
          </a:p>
          <a:p>
            <a:pPr lvl="1"/>
            <a:r>
              <a:rPr lang="nl-NL" sz="1800" dirty="0">
                <a:solidFill>
                  <a:srgbClr val="000000"/>
                </a:solidFill>
              </a:rPr>
              <a:t>Betekenis geven.</a:t>
            </a:r>
          </a:p>
          <a:p>
            <a:pPr marL="0" indent="0">
              <a:buNone/>
            </a:pPr>
            <a:endParaRPr lang="nl-NL" dirty="0">
              <a:solidFill>
                <a:srgbClr val="000000"/>
              </a:solidFill>
            </a:endParaRPr>
          </a:p>
          <a:p>
            <a:endParaRPr lang="nl-NL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nl-NL" sz="1500" dirty="0">
                <a:solidFill>
                  <a:srgbClr val="000000"/>
                </a:solidFill>
              </a:rPr>
              <a:t>(</a:t>
            </a:r>
            <a:r>
              <a:rPr lang="nl-NL" sz="1500" dirty="0" err="1">
                <a:solidFill>
                  <a:srgbClr val="000000"/>
                </a:solidFill>
              </a:rPr>
              <a:t>Kappe</a:t>
            </a:r>
            <a:r>
              <a:rPr lang="nl-NL" sz="1500" dirty="0">
                <a:solidFill>
                  <a:srgbClr val="000000"/>
                </a:solidFill>
              </a:rPr>
              <a:t>, 2017)</a:t>
            </a:r>
          </a:p>
          <a:p>
            <a:pPr marL="0" indent="0">
              <a:buNone/>
            </a:pPr>
            <a:endParaRPr lang="nl-NL" sz="1500" dirty="0">
              <a:solidFill>
                <a:srgbClr val="000000"/>
              </a:solidFill>
            </a:endParaRPr>
          </a:p>
        </p:txBody>
      </p:sp>
      <p:pic>
        <p:nvPicPr>
          <p:cNvPr id="1026" name="Picture 2" descr="Studiesucces universiteiten groeit licht - Trajectum">
            <a:extLst>
              <a:ext uri="{FF2B5EF4-FFF2-40B4-BE49-F238E27FC236}">
                <a16:creationId xmlns:a16="http://schemas.microsoft.com/office/drawing/2014/main" id="{A756BCDE-891A-43E2-84FC-E554971F13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1916" y="1224619"/>
            <a:ext cx="5451627" cy="40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5C481B85-A0B2-4927-9753-0A396CD3E4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17729" y="478760"/>
            <a:ext cx="609600" cy="6096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99B1B9C6-1C8C-4009-85C4-84EBDD6C5C10}"/>
              </a:ext>
            </a:extLst>
          </p:cNvPr>
          <p:cNvSpPr txBox="1"/>
          <p:nvPr/>
        </p:nvSpPr>
        <p:spPr>
          <a:xfrm>
            <a:off x="6367274" y="551991"/>
            <a:ext cx="3691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>
                <a:solidFill>
                  <a:schemeClr val="accent2">
                    <a:lumMod val="75000"/>
                  </a:schemeClr>
                </a:solidFill>
              </a:rPr>
              <a:t>Luister naar mij </a:t>
            </a:r>
            <a:r>
              <a:rPr lang="nl-NL" sz="20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endParaRPr lang="nl-NL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7A4D598-7AAB-4CE2-87B0-254762D6B069}"/>
              </a:ext>
            </a:extLst>
          </p:cNvPr>
          <p:cNvSpPr txBox="1"/>
          <p:nvPr/>
        </p:nvSpPr>
        <p:spPr>
          <a:xfrm>
            <a:off x="5572085" y="5675213"/>
            <a:ext cx="406888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>
                <a:solidFill>
                  <a:schemeClr val="accent2">
                    <a:lumMod val="75000"/>
                  </a:schemeClr>
                </a:solidFill>
              </a:rPr>
              <a:t>En daarna naar mij </a:t>
            </a:r>
            <a:r>
              <a:rPr lang="nl-NL" sz="22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endParaRPr lang="nl-NL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2171169E-1DB7-4DF2-903A-C4844A638D4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45912" y="55858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5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2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12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31DBE429-8660-4D88-BC47-B159B7251B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BB7DF222-98CD-4513-8AEA-F83CF2A118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9" name="Freeform 11">
            <a:extLst>
              <a:ext uri="{FF2B5EF4-FFF2-40B4-BE49-F238E27FC236}">
                <a16:creationId xmlns:a16="http://schemas.microsoft.com/office/drawing/2014/main" id="{92C98781-DD9B-44BA-B873-BD5060A9C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121" name="Tijdelijke aanduiding voor inhoud 2">
            <a:extLst>
              <a:ext uri="{FF2B5EF4-FFF2-40B4-BE49-F238E27FC236}">
                <a16:creationId xmlns:a16="http://schemas.microsoft.com/office/drawing/2014/main" id="{D74EA12E-A91D-4CB5-8831-35051982C3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2948338"/>
              </p:ext>
            </p:extLst>
          </p:nvPr>
        </p:nvGraphicFramePr>
        <p:xfrm>
          <a:off x="225777" y="2306694"/>
          <a:ext cx="11740445" cy="4274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0" name="Titel 1">
            <a:extLst>
              <a:ext uri="{FF2B5EF4-FFF2-40B4-BE49-F238E27FC236}">
                <a16:creationId xmlns:a16="http://schemas.microsoft.com/office/drawing/2014/main" id="{EB3692CB-1959-455A-A001-49B48F4C1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669" y="624110"/>
            <a:ext cx="4137059" cy="1280890"/>
          </a:xfrm>
        </p:spPr>
        <p:txBody>
          <a:bodyPr>
            <a:normAutofit/>
          </a:bodyPr>
          <a:lstStyle/>
          <a:p>
            <a:r>
              <a:rPr lang="nl-NL" sz="3200">
                <a:solidFill>
                  <a:schemeClr val="bg1"/>
                </a:solidFill>
              </a:rPr>
              <a:t>Topics per semester</a:t>
            </a:r>
          </a:p>
        </p:txBody>
      </p:sp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CFB37287-B874-4AFB-B3AE-A148750B16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068594" y="714375"/>
            <a:ext cx="609600" cy="6096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D1F7ED7A-CA7E-4490-91C4-C4CC57E44F74}"/>
              </a:ext>
            </a:extLst>
          </p:cNvPr>
          <p:cNvSpPr txBox="1"/>
          <p:nvPr/>
        </p:nvSpPr>
        <p:spPr>
          <a:xfrm>
            <a:off x="8603884" y="794094"/>
            <a:ext cx="36914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>
                <a:solidFill>
                  <a:schemeClr val="bg1"/>
                </a:solidFill>
              </a:rPr>
              <a:t>Luister naar mij </a:t>
            </a:r>
            <a:r>
              <a:rPr lang="nl-NL" sz="2000" b="1">
                <a:solidFill>
                  <a:schemeClr val="bg1"/>
                </a:solidFill>
                <a:sym typeface="Wingdings" panose="05000000000000000000" pitchFamily="2" charset="2"/>
              </a:rPr>
              <a:t></a:t>
            </a:r>
            <a:endParaRPr lang="nl-NL" sz="20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86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4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0000"/>
                <a:satMod val="92000"/>
                <a:lumMod val="120000"/>
              </a:schemeClr>
            </a:gs>
            <a:gs pos="100000">
              <a:schemeClr val="bg1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B258D2B-6AC3-4B3A-A87C-FD7E65178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Afbeelding 4" descr="Afbeelding met voedsel, water, vasthouden&#10;&#10;Beschrijving is gegenereerd met zeer hoge betrouwbaarheid">
            <a:extLst>
              <a:ext uri="{FF2B5EF4-FFF2-40B4-BE49-F238E27FC236}">
                <a16:creationId xmlns:a16="http://schemas.microsoft.com/office/drawing/2014/main" id="{9D65D237-0255-4C08-8F74-8FD9F26270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277" r="-1" b="-1"/>
          <a:stretch/>
        </p:blipFill>
        <p:spPr>
          <a:xfrm>
            <a:off x="1" y="10"/>
            <a:ext cx="7574440" cy="6857990"/>
          </a:xfrm>
          <a:prstGeom prst="rect">
            <a:avLst/>
          </a:prstGeom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8D55DD8B-9BF9-4B91-A22D-2D3F2AEFF1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1" y="659027"/>
            <a:ext cx="9042690" cy="1035152"/>
          </a:xfrm>
          <a:custGeom>
            <a:avLst/>
            <a:gdLst>
              <a:gd name="T0" fmla="*/ 1900 w 1902"/>
              <a:gd name="T1" fmla="*/ 77 h 163"/>
              <a:gd name="T2" fmla="*/ 1826 w 1902"/>
              <a:gd name="T3" fmla="*/ 3 h 163"/>
              <a:gd name="T4" fmla="*/ 1825 w 1902"/>
              <a:gd name="T5" fmla="*/ 2 h 163"/>
              <a:gd name="T6" fmla="*/ 1819 w 1902"/>
              <a:gd name="T7" fmla="*/ 0 h 163"/>
              <a:gd name="T8" fmla="*/ 1363 w 1902"/>
              <a:gd name="T9" fmla="*/ 0 h 163"/>
              <a:gd name="T10" fmla="*/ 1348 w 1902"/>
              <a:gd name="T11" fmla="*/ 0 h 163"/>
              <a:gd name="T12" fmla="*/ 1225 w 1902"/>
              <a:gd name="T13" fmla="*/ 0 h 163"/>
              <a:gd name="T14" fmla="*/ 1033 w 1902"/>
              <a:gd name="T15" fmla="*/ 0 h 163"/>
              <a:gd name="T16" fmla="*/ 892 w 1902"/>
              <a:gd name="T17" fmla="*/ 0 h 163"/>
              <a:gd name="T18" fmla="*/ 786 w 1902"/>
              <a:gd name="T19" fmla="*/ 0 h 163"/>
              <a:gd name="T20" fmla="*/ 577 w 1902"/>
              <a:gd name="T21" fmla="*/ 0 h 163"/>
              <a:gd name="T22" fmla="*/ 562 w 1902"/>
              <a:gd name="T23" fmla="*/ 0 h 163"/>
              <a:gd name="T24" fmla="*/ 439 w 1902"/>
              <a:gd name="T25" fmla="*/ 0 h 163"/>
              <a:gd name="T26" fmla="*/ 106 w 1902"/>
              <a:gd name="T27" fmla="*/ 0 h 163"/>
              <a:gd name="T28" fmla="*/ 0 w 1902"/>
              <a:gd name="T29" fmla="*/ 0 h 163"/>
              <a:gd name="T30" fmla="*/ 0 w 1902"/>
              <a:gd name="T31" fmla="*/ 163 h 163"/>
              <a:gd name="T32" fmla="*/ 106 w 1902"/>
              <a:gd name="T33" fmla="*/ 163 h 163"/>
              <a:gd name="T34" fmla="*/ 439 w 1902"/>
              <a:gd name="T35" fmla="*/ 163 h 163"/>
              <a:gd name="T36" fmla="*/ 562 w 1902"/>
              <a:gd name="T37" fmla="*/ 163 h 163"/>
              <a:gd name="T38" fmla="*/ 577 w 1902"/>
              <a:gd name="T39" fmla="*/ 163 h 163"/>
              <a:gd name="T40" fmla="*/ 786 w 1902"/>
              <a:gd name="T41" fmla="*/ 163 h 163"/>
              <a:gd name="T42" fmla="*/ 892 w 1902"/>
              <a:gd name="T43" fmla="*/ 163 h 163"/>
              <a:gd name="T44" fmla="*/ 1033 w 1902"/>
              <a:gd name="T45" fmla="*/ 163 h 163"/>
              <a:gd name="T46" fmla="*/ 1225 w 1902"/>
              <a:gd name="T47" fmla="*/ 163 h 163"/>
              <a:gd name="T48" fmla="*/ 1348 w 1902"/>
              <a:gd name="T49" fmla="*/ 163 h 163"/>
              <a:gd name="T50" fmla="*/ 1363 w 1902"/>
              <a:gd name="T51" fmla="*/ 163 h 163"/>
              <a:gd name="T52" fmla="*/ 1819 w 1902"/>
              <a:gd name="T53" fmla="*/ 163 h 163"/>
              <a:gd name="T54" fmla="*/ 1825 w 1902"/>
              <a:gd name="T55" fmla="*/ 161 h 163"/>
              <a:gd name="T56" fmla="*/ 1826 w 1902"/>
              <a:gd name="T57" fmla="*/ 160 h 163"/>
              <a:gd name="T58" fmla="*/ 1900 w 1902"/>
              <a:gd name="T59" fmla="*/ 86 h 163"/>
              <a:gd name="T60" fmla="*/ 1900 w 1902"/>
              <a:gd name="T61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902" h="163">
                <a:moveTo>
                  <a:pt x="1900" y="77"/>
                </a:moveTo>
                <a:cubicBezTo>
                  <a:pt x="1826" y="3"/>
                  <a:pt x="1826" y="3"/>
                  <a:pt x="1826" y="3"/>
                </a:cubicBezTo>
                <a:cubicBezTo>
                  <a:pt x="1825" y="2"/>
                  <a:pt x="1825" y="2"/>
                  <a:pt x="1825" y="2"/>
                </a:cubicBezTo>
                <a:cubicBezTo>
                  <a:pt x="1823" y="1"/>
                  <a:pt x="1821" y="0"/>
                  <a:pt x="1819" y="0"/>
                </a:cubicBezTo>
                <a:cubicBezTo>
                  <a:pt x="1363" y="0"/>
                  <a:pt x="1363" y="0"/>
                  <a:pt x="1363" y="0"/>
                </a:cubicBezTo>
                <a:cubicBezTo>
                  <a:pt x="1348" y="0"/>
                  <a:pt x="1348" y="0"/>
                  <a:pt x="1348" y="0"/>
                </a:cubicBezTo>
                <a:cubicBezTo>
                  <a:pt x="1225" y="0"/>
                  <a:pt x="1225" y="0"/>
                  <a:pt x="1225" y="0"/>
                </a:cubicBezTo>
                <a:cubicBezTo>
                  <a:pt x="1033" y="0"/>
                  <a:pt x="1033" y="0"/>
                  <a:pt x="1033" y="0"/>
                </a:cubicBezTo>
                <a:cubicBezTo>
                  <a:pt x="892" y="0"/>
                  <a:pt x="892" y="0"/>
                  <a:pt x="892" y="0"/>
                </a:cubicBezTo>
                <a:cubicBezTo>
                  <a:pt x="786" y="0"/>
                  <a:pt x="786" y="0"/>
                  <a:pt x="786" y="0"/>
                </a:cubicBezTo>
                <a:cubicBezTo>
                  <a:pt x="577" y="0"/>
                  <a:pt x="577" y="0"/>
                  <a:pt x="577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39" y="0"/>
                  <a:pt x="439" y="0"/>
                  <a:pt x="439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39" y="163"/>
                  <a:pt x="439" y="163"/>
                  <a:pt x="439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7" y="163"/>
                  <a:pt x="577" y="163"/>
                  <a:pt x="577" y="163"/>
                </a:cubicBezTo>
                <a:cubicBezTo>
                  <a:pt x="786" y="163"/>
                  <a:pt x="786" y="163"/>
                  <a:pt x="786" y="163"/>
                </a:cubicBezTo>
                <a:cubicBezTo>
                  <a:pt x="892" y="163"/>
                  <a:pt x="892" y="163"/>
                  <a:pt x="892" y="163"/>
                </a:cubicBezTo>
                <a:cubicBezTo>
                  <a:pt x="1033" y="163"/>
                  <a:pt x="1033" y="163"/>
                  <a:pt x="1033" y="163"/>
                </a:cubicBezTo>
                <a:cubicBezTo>
                  <a:pt x="1225" y="163"/>
                  <a:pt x="1225" y="163"/>
                  <a:pt x="1225" y="163"/>
                </a:cubicBezTo>
                <a:cubicBezTo>
                  <a:pt x="1348" y="163"/>
                  <a:pt x="1348" y="163"/>
                  <a:pt x="1348" y="163"/>
                </a:cubicBezTo>
                <a:cubicBezTo>
                  <a:pt x="1363" y="163"/>
                  <a:pt x="1363" y="163"/>
                  <a:pt x="1363" y="163"/>
                </a:cubicBezTo>
                <a:cubicBezTo>
                  <a:pt x="1819" y="163"/>
                  <a:pt x="1819" y="163"/>
                  <a:pt x="1819" y="163"/>
                </a:cubicBezTo>
                <a:cubicBezTo>
                  <a:pt x="1821" y="163"/>
                  <a:pt x="1823" y="162"/>
                  <a:pt x="1825" y="161"/>
                </a:cubicBezTo>
                <a:cubicBezTo>
                  <a:pt x="1825" y="160"/>
                  <a:pt x="1825" y="160"/>
                  <a:pt x="1826" y="160"/>
                </a:cubicBezTo>
                <a:cubicBezTo>
                  <a:pt x="1900" y="86"/>
                  <a:pt x="1900" y="86"/>
                  <a:pt x="1900" y="86"/>
                </a:cubicBezTo>
                <a:cubicBezTo>
                  <a:pt x="1902" y="83"/>
                  <a:pt x="1902" y="79"/>
                  <a:pt x="1900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B9EE136-407D-44B4-B001-FDB7587F3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867" y="787400"/>
            <a:ext cx="7145866" cy="778933"/>
          </a:xfrm>
        </p:spPr>
        <p:txBody>
          <a:bodyPr anchor="ctr">
            <a:normAutofit/>
          </a:bodyPr>
          <a:lstStyle/>
          <a:p>
            <a:r>
              <a:rPr lang="nl-NL" sz="3200">
                <a:solidFill>
                  <a:srgbClr val="FEFFFF"/>
                </a:solidFill>
              </a:rPr>
              <a:t>De interventies bij de topics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C49C1C-2AB9-4E02-A9D9-941ED0E14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0770" y="2017668"/>
            <a:ext cx="3750205" cy="385781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nl-NL" sz="3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Interventies blok A t/m D</a:t>
            </a:r>
          </a:p>
        </p:txBody>
      </p:sp>
      <p:pic>
        <p:nvPicPr>
          <p:cNvPr id="5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85BF047C-350B-488F-B629-BEE90F45CA3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001375" y="5875484"/>
            <a:ext cx="609600" cy="609600"/>
          </a:xfrm>
          <a:prstGeom prst="rect">
            <a:avLst/>
          </a:prstGeo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0896A343-7A22-42B5-8D08-17A27DB8A203}"/>
              </a:ext>
            </a:extLst>
          </p:cNvPr>
          <p:cNvSpPr txBox="1"/>
          <p:nvPr/>
        </p:nvSpPr>
        <p:spPr>
          <a:xfrm>
            <a:off x="8375917" y="5964840"/>
            <a:ext cx="369144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>
                <a:solidFill>
                  <a:schemeClr val="tx2">
                    <a:lumMod val="50000"/>
                  </a:schemeClr>
                </a:solidFill>
              </a:rPr>
              <a:t>Luister naar mij </a:t>
            </a:r>
            <a:r>
              <a:rPr lang="nl-NL" sz="2200" b="1" dirty="0">
                <a:solidFill>
                  <a:schemeClr val="tx2">
                    <a:lumMod val="50000"/>
                  </a:schemeClr>
                </a:solidFill>
                <a:sym typeface="Wingdings" panose="05000000000000000000" pitchFamily="2" charset="2"/>
              </a:rPr>
              <a:t></a:t>
            </a:r>
            <a:endParaRPr lang="nl-NL" sz="2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37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94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26">
            <a:extLst>
              <a:ext uri="{FF2B5EF4-FFF2-40B4-BE49-F238E27FC236}">
                <a16:creationId xmlns:a16="http://schemas.microsoft.com/office/drawing/2014/main" id="{04E9F44E-02E7-4A97-B7DB-1DB0F1F4E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154F2546-BFC4-4B9A-B22A-40C22269F5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4BB2355B-3CC7-4F78-AEE5-42361DBF49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031B8A19-2FD3-4302-91CF-C8B6F93B30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73162A24-700C-424E-96EC-86CB156D05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1F0C1D92-E435-4491-B392-AB951E055E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0212CAD4-9EC5-41A6-B23D-EBA0527104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6EFDEEEF-07D4-42EA-BAF2-B6FB6442D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2F4FA7A2-4814-4283-AED6-51BE578606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3A80AF23-BF8E-4209-B9DE-1D2A637B4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19128847-0CCA-451D-A00A-2855A4D6D6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5007ABF4-C6D7-4D5A-B621-E22A6CDE24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C626D9E0-6E9C-49D1-9350-E85A88DD35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62" name="Group 40">
            <a:extLst>
              <a:ext uri="{FF2B5EF4-FFF2-40B4-BE49-F238E27FC236}">
                <a16:creationId xmlns:a16="http://schemas.microsoft.com/office/drawing/2014/main" id="{3F22DE9C-F188-48E2-A82C-4434A8EEEA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157"/>
            <a:ext cx="2356675" cy="6853096"/>
            <a:chOff x="6627813" y="195610"/>
            <a:chExt cx="1952625" cy="5678141"/>
          </a:xfrm>
        </p:grpSpPr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02013AA2-1F55-4C5D-AA37-2F66C2056B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1FB61D00-6151-464C-A1C0-2F19F6413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A5ED6B64-D948-4BCE-9D88-5BB2FDD8F3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F89D4BEB-9156-4620-A774-3B780CC75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B4A8D726-AC9C-413C-BA61-279C42A85A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F17D811C-C413-4847-8A99-0C428A58357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75BC74C6-A8D3-43B7-88D6-D36F1C0388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57EEDAFB-AA1B-4B29-B0D8-E3F097A308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2037E8F3-503E-4F56-81D4-C0058A8556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B3B14D57-F75A-402A-B35D-98E84AD685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4AFB6E2F-5AF1-4DB0-851C-8F7492A9E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6725B281-5E62-47B4-873A-9B1261423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4" name="Rectangle 54">
            <a:extLst>
              <a:ext uri="{FF2B5EF4-FFF2-40B4-BE49-F238E27FC236}">
                <a16:creationId xmlns:a16="http://schemas.microsoft.com/office/drawing/2014/main" id="{6A10670B-6568-4038-91D8-392C78C0CF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Freeform 6">
            <a:extLst>
              <a:ext uri="{FF2B5EF4-FFF2-40B4-BE49-F238E27FC236}">
                <a16:creationId xmlns:a16="http://schemas.microsoft.com/office/drawing/2014/main" id="{62163DB6-3EE7-474C-8726-1A05F7DE42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66" name="Rectangle 58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38C4BD0-87E9-4B5E-9B8E-AFA9E2349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4103" y="1318591"/>
            <a:ext cx="5800929" cy="42208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>
                <a:solidFill>
                  <a:schemeClr val="tx2">
                    <a:lumMod val="75000"/>
                  </a:schemeClr>
                </a:solidFill>
              </a:rPr>
              <a:t>Universele interventies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7038F0-1FBE-4C70-943D-37999AA16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55048" y="1871831"/>
            <a:ext cx="3084569" cy="319980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tx2">
                    <a:lumMod val="75000"/>
                  </a:schemeClr>
                </a:solidFill>
              </a:rPr>
              <a:t>Algemene</a:t>
            </a:r>
            <a:r>
              <a:rPr lang="en-US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err="1">
                <a:solidFill>
                  <a:schemeClr val="tx2">
                    <a:lumMod val="75000"/>
                  </a:schemeClr>
                </a:solidFill>
              </a:rPr>
              <a:t>vaardigheden</a:t>
            </a:r>
            <a:endParaRPr lang="en-US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tx2">
                    <a:lumMod val="75000"/>
                  </a:schemeClr>
                </a:solidFill>
              </a:rPr>
              <a:t>Reflecteren</a:t>
            </a:r>
            <a:endParaRPr lang="en-US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err="1">
                <a:solidFill>
                  <a:schemeClr val="tx2">
                    <a:lumMod val="75000"/>
                  </a:schemeClr>
                </a:solidFill>
              </a:rPr>
              <a:t>Leren</a:t>
            </a:r>
            <a:endParaRPr lang="en-US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7" name="Rectangle 60">
            <a:extLst>
              <a:ext uri="{FF2B5EF4-FFF2-40B4-BE49-F238E27FC236}">
                <a16:creationId xmlns:a16="http://schemas.microsoft.com/office/drawing/2014/main" id="{A317EBE3-FF86-4DA1-BC9A-331F7F214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68" name="Straight Connector 62">
            <a:extLst>
              <a:ext uri="{FF2B5EF4-FFF2-40B4-BE49-F238E27FC236}">
                <a16:creationId xmlns:a16="http://schemas.microsoft.com/office/drawing/2014/main" id="{34D43EC1-35FA-4FC3-8526-F655CEB09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7196" y="1871831"/>
            <a:ext cx="0" cy="3200400"/>
          </a:xfrm>
          <a:prstGeom prst="line">
            <a:avLst/>
          </a:prstGeom>
          <a:ln w="158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1D97F314-E62D-48F2-8DA3-91589B4B00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30017" y="679602"/>
            <a:ext cx="609600" cy="609600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C2D7E40-ACC9-4426-8E1F-B6204CF0F8D8}"/>
              </a:ext>
            </a:extLst>
          </p:cNvPr>
          <p:cNvSpPr txBox="1"/>
          <p:nvPr/>
        </p:nvSpPr>
        <p:spPr>
          <a:xfrm>
            <a:off x="6943370" y="722792"/>
            <a:ext cx="36914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>
                <a:solidFill>
                  <a:schemeClr val="accent2">
                    <a:lumMod val="75000"/>
                  </a:schemeClr>
                </a:solidFill>
              </a:rPr>
              <a:t>Luister naar mij </a:t>
            </a:r>
            <a:r>
              <a:rPr lang="nl-NL" sz="28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endParaRPr lang="nl-NL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42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3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BB01FB5-37B9-4EBD-AF40-DE68D3CA46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033480-C113-4192-A3B2-F0B8A392D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nl-NL" sz="2200">
                <a:solidFill>
                  <a:schemeClr val="bg1"/>
                </a:solidFill>
              </a:rPr>
              <a:t>Het achterhalen van behoeften</a:t>
            </a:r>
            <a:endParaRPr lang="nl-NL">
              <a:solidFill>
                <a:schemeClr val="bg1"/>
              </a:solidFill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06AF6A9A-0638-4916-AD29-9FC8FC07A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79057B2B-0D8C-47F2-836B-2E7DD4621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35341C35-837D-4108-B9C2-18CB957B60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2052379"/>
              </p:ext>
            </p:extLst>
          </p:nvPr>
        </p:nvGraphicFramePr>
        <p:xfrm>
          <a:off x="4713144" y="86733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Opgenomen geluid">
            <a:hlinkClick r:id="" action="ppaction://media"/>
            <a:extLst>
              <a:ext uri="{FF2B5EF4-FFF2-40B4-BE49-F238E27FC236}">
                <a16:creationId xmlns:a16="http://schemas.microsoft.com/office/drawing/2014/main" id="{ADFF1F56-7116-4692-BD57-350152CA5D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240556" y="421090"/>
            <a:ext cx="609600" cy="60960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745CB4DB-468F-495B-8962-3332D65D4BB9}"/>
              </a:ext>
            </a:extLst>
          </p:cNvPr>
          <p:cNvSpPr txBox="1"/>
          <p:nvPr/>
        </p:nvSpPr>
        <p:spPr>
          <a:xfrm>
            <a:off x="8309178" y="491959"/>
            <a:ext cx="36914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chemeClr val="accent3">
                    <a:lumMod val="75000"/>
                  </a:schemeClr>
                </a:solidFill>
              </a:rPr>
              <a:t>Luister naar mij </a:t>
            </a:r>
            <a:r>
              <a:rPr lang="nl-NL" sz="2400" b="1" dirty="0">
                <a:solidFill>
                  <a:schemeClr val="accent3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endParaRPr lang="nl-NL" sz="24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23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4,288 Applause Illustrations, Royalty-Free Vector Graphics &amp; Clip ...">
            <a:extLst>
              <a:ext uri="{FF2B5EF4-FFF2-40B4-BE49-F238E27FC236}">
                <a16:creationId xmlns:a16="http://schemas.microsoft.com/office/drawing/2014/main" id="{561BD76F-2DA0-408C-AA80-3561F9908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D848DC6-8143-4CEA-8855-ADAA0DC77317}"/>
              </a:ext>
            </a:extLst>
          </p:cNvPr>
          <p:cNvSpPr txBox="1"/>
          <p:nvPr/>
        </p:nvSpPr>
        <p:spPr>
          <a:xfrm>
            <a:off x="3216846" y="2325189"/>
            <a:ext cx="57583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b="1">
                <a:solidFill>
                  <a:schemeClr val="bg1"/>
                </a:solidFill>
              </a:rPr>
              <a:t>Heel veel succes dit jaar!</a:t>
            </a:r>
          </a:p>
        </p:txBody>
      </p:sp>
    </p:spTree>
    <p:extLst>
      <p:ext uri="{BB962C8B-B14F-4D97-AF65-F5344CB8AC3E}">
        <p14:creationId xmlns:p14="http://schemas.microsoft.com/office/powerpoint/2010/main" val="255502438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FE833D20DB4F4CB82BEF2167EC0927" ma:contentTypeVersion="12" ma:contentTypeDescription="Een nieuw document maken." ma:contentTypeScope="" ma:versionID="22391ec95942cd5ad0d32099a7bc363f">
  <xsd:schema xmlns:xsd="http://www.w3.org/2001/XMLSchema" xmlns:xs="http://www.w3.org/2001/XMLSchema" xmlns:p="http://schemas.microsoft.com/office/2006/metadata/properties" xmlns:ns3="60e7bc24-cff0-49d7-9afd-f0ee67a71b69" xmlns:ns4="eb6ea5a8-01d0-4a0a-a34d-340f455e156e" targetNamespace="http://schemas.microsoft.com/office/2006/metadata/properties" ma:root="true" ma:fieldsID="2a65171d0dd65e6768d30a894b196992" ns3:_="" ns4:_="">
    <xsd:import namespace="60e7bc24-cff0-49d7-9afd-f0ee67a71b69"/>
    <xsd:import namespace="eb6ea5a8-01d0-4a0a-a34d-340f455e15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e7bc24-cff0-49d7-9afd-f0ee67a71b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6ea5a8-01d0-4a0a-a34d-340f455e156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int-hash delen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E0B2B96-15FA-49FD-BEC8-E8365732BA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411BE49-C5FA-40C8-8CCC-EE8662D769AD}">
  <ds:schemaRefs>
    <ds:schemaRef ds:uri="60e7bc24-cff0-49d7-9afd-f0ee67a71b69"/>
    <ds:schemaRef ds:uri="eb6ea5a8-01d0-4a0a-a34d-340f455e15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82AAC56-ECB2-4C54-9FDC-20963F957FE6}">
  <ds:schemaRefs>
    <ds:schemaRef ds:uri="60e7bc24-cff0-49d7-9afd-f0ee67a71b69"/>
    <ds:schemaRef ds:uri="eb6ea5a8-01d0-4a0a-a34d-340f455e156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</Words>
  <Application>Microsoft Office PowerPoint</Application>
  <PresentationFormat>Breedbeeld</PresentationFormat>
  <Paragraphs>70</Paragraphs>
  <Slides>8</Slides>
  <Notes>7</Notes>
  <HiddenSlides>0</HiddenSlides>
  <MMClips>9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Symbol</vt:lpstr>
      <vt:lpstr>Wingdings 3</vt:lpstr>
      <vt:lpstr>Wisp</vt:lpstr>
      <vt:lpstr>All Aboard 2020-2021 gebruikersinstructie studentcoachhandleiding   </vt:lpstr>
      <vt:lpstr>Handleiding</vt:lpstr>
      <vt:lpstr>Studiesucces</vt:lpstr>
      <vt:lpstr>Topics per semester</vt:lpstr>
      <vt:lpstr>De interventies bij de topics</vt:lpstr>
      <vt:lpstr>Universele interventies</vt:lpstr>
      <vt:lpstr>Het achterhalen van behoeften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Aboard 2020-2021 gebruikersinstructie studentcoachhandleiding</dc:title>
  <dc:creator>Joost van der Galiën</dc:creator>
  <cp:lastModifiedBy>Romy Krist</cp:lastModifiedBy>
  <cp:revision>2</cp:revision>
  <dcterms:created xsi:type="dcterms:W3CDTF">2020-08-21T10:08:41Z</dcterms:created>
  <dcterms:modified xsi:type="dcterms:W3CDTF">2020-08-21T12:26:08Z</dcterms:modified>
</cp:coreProperties>
</file>