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notesMasterIdLst>
    <p:notesMasterId r:id="rId15"/>
  </p:notesMasterIdLst>
  <p:sldIdLst>
    <p:sldId id="257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end" initials="B" lastIdx="1" clrIdx="0">
    <p:extLst>
      <p:ext uri="{19B8F6BF-5375-455C-9EA6-DF929625EA0E}">
        <p15:presenceInfo xmlns:p15="http://schemas.microsoft.com/office/powerpoint/2012/main" userId="Bare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84F10-CC8D-465F-A486-481C56F78E57}" v="2991" dt="2020-08-21T12:35:43.681"/>
    <p1510:client id="{A7DADC40-F260-4C42-BC31-776FF90FA418}" v="24" dt="2020-08-21T12:41:28.297"/>
    <p1510:client id="{B01C76FE-83DA-4DA3-B9FB-3DB3FF8ECCFA}" v="1574" dt="2020-08-21T12:37:27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967" autoAdjust="0"/>
  </p:normalViewPr>
  <p:slideViewPr>
    <p:cSldViewPr snapToGrid="0">
      <p:cViewPr varScale="1">
        <p:scale>
          <a:sx n="44" d="100"/>
          <a:sy n="44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y Krist" userId="1003bffdab5c9836" providerId="None" clId="Web-{A7DADC40-F260-4C42-BC31-776FF90FA418}"/>
    <pc:docChg chg="modSld">
      <pc:chgData name="Romy Krist" userId="1003bffdab5c9836" providerId="None" clId="Web-{A7DADC40-F260-4C42-BC31-776FF90FA418}" dt="2020-08-21T12:41:28.297" v="23" actId="20577"/>
      <pc:docMkLst>
        <pc:docMk/>
      </pc:docMkLst>
      <pc:sldChg chg="modSp">
        <pc:chgData name="Romy Krist" userId="1003bffdab5c9836" providerId="None" clId="Web-{A7DADC40-F260-4C42-BC31-776FF90FA418}" dt="2020-08-21T12:41:28.297" v="22" actId="20577"/>
        <pc:sldMkLst>
          <pc:docMk/>
          <pc:sldMk cId="3919256845" sldId="271"/>
        </pc:sldMkLst>
        <pc:spChg chg="mod">
          <ac:chgData name="Romy Krist" userId="1003bffdab5c9836" providerId="None" clId="Web-{A7DADC40-F260-4C42-BC31-776FF90FA418}" dt="2020-08-21T12:41:28.297" v="22" actId="20577"/>
          <ac:spMkLst>
            <pc:docMk/>
            <pc:sldMk cId="3919256845" sldId="271"/>
            <ac:spMk id="4" creationId="{11E3B2FD-3A75-4278-8E03-7414DAC2DF7A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9546E-06A3-4F0E-A70D-7FDD5BDEFF9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6ECFFF-0A65-4BCE-B3B6-09E808355363}">
      <dgm:prSet/>
      <dgm:spPr/>
      <dgm:t>
        <a:bodyPr/>
        <a:lstStyle/>
        <a:p>
          <a:r>
            <a:rPr lang="nl-NL"/>
            <a:t>De eerste week </a:t>
          </a:r>
          <a:endParaRPr lang="en-US"/>
        </a:p>
      </dgm:t>
    </dgm:pt>
    <dgm:pt modelId="{764C0EAE-A708-4F85-9837-A8BBF683707A}" type="parTrans" cxnId="{8F861343-F4D1-4B50-9DEE-029E8E546933}">
      <dgm:prSet/>
      <dgm:spPr/>
      <dgm:t>
        <a:bodyPr/>
        <a:lstStyle/>
        <a:p>
          <a:endParaRPr lang="en-US"/>
        </a:p>
      </dgm:t>
    </dgm:pt>
    <dgm:pt modelId="{E3B12117-7377-44CA-A066-18F4C2DECB3E}" type="sibTrans" cxnId="{8F861343-F4D1-4B50-9DEE-029E8E546933}">
      <dgm:prSet/>
      <dgm:spPr/>
      <dgm:t>
        <a:bodyPr/>
        <a:lstStyle/>
        <a:p>
          <a:endParaRPr lang="en-US"/>
        </a:p>
      </dgm:t>
    </dgm:pt>
    <dgm:pt modelId="{CCC41A62-7ABC-437D-8CAA-5D2E26E95A07}">
      <dgm:prSet/>
      <dgm:spPr/>
      <dgm:t>
        <a:bodyPr/>
        <a:lstStyle/>
        <a:p>
          <a:r>
            <a:rPr lang="nl-NL"/>
            <a:t>De eerste 30 dagen </a:t>
          </a:r>
          <a:endParaRPr lang="en-US"/>
        </a:p>
      </dgm:t>
    </dgm:pt>
    <dgm:pt modelId="{949C1CCE-0E1D-4D43-8C6D-B3DE752227C0}" type="parTrans" cxnId="{EA337EA6-AD4F-4D3E-8BAC-2FC032AFE8AF}">
      <dgm:prSet/>
      <dgm:spPr/>
      <dgm:t>
        <a:bodyPr/>
        <a:lstStyle/>
        <a:p>
          <a:endParaRPr lang="en-US"/>
        </a:p>
      </dgm:t>
    </dgm:pt>
    <dgm:pt modelId="{3B4B4E98-8D65-4ABF-9EBC-FA017DBB4211}" type="sibTrans" cxnId="{EA337EA6-AD4F-4D3E-8BAC-2FC032AFE8AF}">
      <dgm:prSet/>
      <dgm:spPr/>
      <dgm:t>
        <a:bodyPr/>
        <a:lstStyle/>
        <a:p>
          <a:endParaRPr lang="en-US"/>
        </a:p>
      </dgm:t>
    </dgm:pt>
    <dgm:pt modelId="{849C390E-07FD-45AD-B978-30188222C860}">
      <dgm:prSet/>
      <dgm:spPr/>
      <dgm:t>
        <a:bodyPr/>
        <a:lstStyle/>
        <a:p>
          <a:r>
            <a:rPr lang="nl-NL"/>
            <a:t>De eerste 60 dagen </a:t>
          </a:r>
          <a:endParaRPr lang="en-US"/>
        </a:p>
      </dgm:t>
    </dgm:pt>
    <dgm:pt modelId="{97ABF43F-0BBB-4E86-B3A3-042DABEC39D3}" type="parTrans" cxnId="{0498E21F-50D9-47BF-BE54-BA944B3A69E3}">
      <dgm:prSet/>
      <dgm:spPr/>
      <dgm:t>
        <a:bodyPr/>
        <a:lstStyle/>
        <a:p>
          <a:endParaRPr lang="en-US"/>
        </a:p>
      </dgm:t>
    </dgm:pt>
    <dgm:pt modelId="{0AC22C66-FB40-4039-B334-2299D6D49BBA}" type="sibTrans" cxnId="{0498E21F-50D9-47BF-BE54-BA944B3A69E3}">
      <dgm:prSet/>
      <dgm:spPr/>
      <dgm:t>
        <a:bodyPr/>
        <a:lstStyle/>
        <a:p>
          <a:endParaRPr lang="en-US"/>
        </a:p>
      </dgm:t>
    </dgm:pt>
    <dgm:pt modelId="{062AE55C-CA00-4AFA-86AB-E41071B83B65}">
      <dgm:prSet/>
      <dgm:spPr/>
      <dgm:t>
        <a:bodyPr/>
        <a:lstStyle/>
        <a:p>
          <a:r>
            <a:rPr lang="nl-NL"/>
            <a:t>De eerste 100 dagen </a:t>
          </a:r>
          <a:endParaRPr lang="en-US"/>
        </a:p>
      </dgm:t>
    </dgm:pt>
    <dgm:pt modelId="{CBD68521-B46C-456F-A72F-11947725D9C4}" type="parTrans" cxnId="{31D64AA4-9E37-452D-85EC-2EC571682060}">
      <dgm:prSet/>
      <dgm:spPr/>
      <dgm:t>
        <a:bodyPr/>
        <a:lstStyle/>
        <a:p>
          <a:endParaRPr lang="en-US"/>
        </a:p>
      </dgm:t>
    </dgm:pt>
    <dgm:pt modelId="{ED717533-8317-45C7-BDCB-1A3A9542CABD}" type="sibTrans" cxnId="{31D64AA4-9E37-452D-85EC-2EC571682060}">
      <dgm:prSet/>
      <dgm:spPr/>
      <dgm:t>
        <a:bodyPr/>
        <a:lstStyle/>
        <a:p>
          <a:endParaRPr lang="en-US"/>
        </a:p>
      </dgm:t>
    </dgm:pt>
    <dgm:pt modelId="{93E81ED2-2890-46D2-88DD-12656109BC04}">
      <dgm:prSet/>
      <dgm:spPr/>
      <dgm:t>
        <a:bodyPr/>
        <a:lstStyle/>
        <a:p>
          <a:r>
            <a:rPr lang="nl-NL" err="1"/>
            <a:t>Energizers</a:t>
          </a:r>
          <a:r>
            <a:rPr lang="nl-NL"/>
            <a:t> &amp; IJsbrekers</a:t>
          </a:r>
          <a:endParaRPr lang="en-US"/>
        </a:p>
      </dgm:t>
    </dgm:pt>
    <dgm:pt modelId="{73DAF873-61BD-4C30-AF79-279BBF57C411}" type="parTrans" cxnId="{9B5AFDDF-811F-479B-A377-BC23D685A2CD}">
      <dgm:prSet/>
      <dgm:spPr/>
      <dgm:t>
        <a:bodyPr/>
        <a:lstStyle/>
        <a:p>
          <a:endParaRPr lang="en-US"/>
        </a:p>
      </dgm:t>
    </dgm:pt>
    <dgm:pt modelId="{1E96DBCC-CE59-4B02-B74A-C43AC91490BD}" type="sibTrans" cxnId="{9B5AFDDF-811F-479B-A377-BC23D685A2CD}">
      <dgm:prSet/>
      <dgm:spPr/>
      <dgm:t>
        <a:bodyPr/>
        <a:lstStyle/>
        <a:p>
          <a:endParaRPr lang="en-US"/>
        </a:p>
      </dgm:t>
    </dgm:pt>
    <dgm:pt modelId="{DABF4CF5-B28F-4D5A-A3BF-12C5539BF8CB}">
      <dgm:prSet/>
      <dgm:spPr/>
      <dgm:t>
        <a:bodyPr/>
        <a:lstStyle/>
        <a:p>
          <a:r>
            <a:rPr lang="nl-NL"/>
            <a:t>Reflectiemodel </a:t>
          </a:r>
          <a:endParaRPr lang="en-US"/>
        </a:p>
      </dgm:t>
    </dgm:pt>
    <dgm:pt modelId="{3BA0A2F6-0B19-48DB-88CD-8AAFC49E7B35}" type="parTrans" cxnId="{0A3710B4-2D6F-4EAA-B319-FC6001216752}">
      <dgm:prSet/>
      <dgm:spPr/>
      <dgm:t>
        <a:bodyPr/>
        <a:lstStyle/>
        <a:p>
          <a:endParaRPr lang="en-US"/>
        </a:p>
      </dgm:t>
    </dgm:pt>
    <dgm:pt modelId="{BE3497A7-CC66-4801-8697-FE2396374224}" type="sibTrans" cxnId="{0A3710B4-2D6F-4EAA-B319-FC6001216752}">
      <dgm:prSet/>
      <dgm:spPr/>
      <dgm:t>
        <a:bodyPr/>
        <a:lstStyle/>
        <a:p>
          <a:endParaRPr lang="en-US"/>
        </a:p>
      </dgm:t>
    </dgm:pt>
    <dgm:pt modelId="{5AC7DA69-38A7-4B93-99E1-500D627430C8}">
      <dgm:prSet phldr="0"/>
      <dgm:spPr/>
      <dgm:t>
        <a:bodyPr/>
        <a:lstStyle/>
        <a:p>
          <a:pPr rtl="0"/>
          <a:r>
            <a:rPr lang="nl-NL">
              <a:latin typeface="Century Gothic" panose="020B0502020202020204"/>
            </a:rPr>
            <a:t>Studiesucces</a:t>
          </a:r>
        </a:p>
      </dgm:t>
    </dgm:pt>
    <dgm:pt modelId="{83B13F4E-ED4D-4CB8-890F-0943A55AA35A}" type="parTrans" cxnId="{88A73097-DC1B-4951-9F4C-A181135F8BD3}">
      <dgm:prSet/>
      <dgm:spPr/>
    </dgm:pt>
    <dgm:pt modelId="{612D6543-8C9C-4355-AB38-61C83520768F}" type="sibTrans" cxnId="{88A73097-DC1B-4951-9F4C-A181135F8BD3}">
      <dgm:prSet/>
      <dgm:spPr/>
    </dgm:pt>
    <dgm:pt modelId="{2AEA2BEF-1D83-4DE8-8E96-249B03C03652}" type="pres">
      <dgm:prSet presAssocID="{1709546E-06A3-4F0E-A70D-7FDD5BDEFF9B}" presName="linear" presStyleCnt="0">
        <dgm:presLayoutVars>
          <dgm:dir/>
          <dgm:animLvl val="lvl"/>
          <dgm:resizeHandles val="exact"/>
        </dgm:presLayoutVars>
      </dgm:prSet>
      <dgm:spPr/>
    </dgm:pt>
    <dgm:pt modelId="{E78D7638-C439-4BAB-83D2-68D4E060E2B6}" type="pres">
      <dgm:prSet presAssocID="{5AC7DA69-38A7-4B93-99E1-500D627430C8}" presName="parentLin" presStyleCnt="0"/>
      <dgm:spPr/>
    </dgm:pt>
    <dgm:pt modelId="{B59AF634-DE05-4158-ACDD-4A6F2CB51A4F}" type="pres">
      <dgm:prSet presAssocID="{5AC7DA69-38A7-4B93-99E1-500D627430C8}" presName="parentLeftMargin" presStyleLbl="node1" presStyleIdx="0" presStyleCnt="7"/>
      <dgm:spPr/>
    </dgm:pt>
    <dgm:pt modelId="{3D585B8B-C70B-4E31-AB9A-D5FE24FF483E}" type="pres">
      <dgm:prSet presAssocID="{5AC7DA69-38A7-4B93-99E1-500D627430C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FCE6C46-2823-4ED4-9778-0B1A28C2CDB3}" type="pres">
      <dgm:prSet presAssocID="{5AC7DA69-38A7-4B93-99E1-500D627430C8}" presName="negativeSpace" presStyleCnt="0"/>
      <dgm:spPr/>
    </dgm:pt>
    <dgm:pt modelId="{39C86765-DFC5-4796-8C46-AE4781270788}" type="pres">
      <dgm:prSet presAssocID="{5AC7DA69-38A7-4B93-99E1-500D627430C8}" presName="childText" presStyleLbl="conFgAcc1" presStyleIdx="0" presStyleCnt="7">
        <dgm:presLayoutVars>
          <dgm:bulletEnabled val="1"/>
        </dgm:presLayoutVars>
      </dgm:prSet>
      <dgm:spPr/>
    </dgm:pt>
    <dgm:pt modelId="{B90689B2-4C5D-4916-855F-57279D98C783}" type="pres">
      <dgm:prSet presAssocID="{612D6543-8C9C-4355-AB38-61C83520768F}" presName="spaceBetweenRectangles" presStyleCnt="0"/>
      <dgm:spPr/>
    </dgm:pt>
    <dgm:pt modelId="{556CC261-67AF-4F1D-971B-70831603CFF2}" type="pres">
      <dgm:prSet presAssocID="{746ECFFF-0A65-4BCE-B3B6-09E808355363}" presName="parentLin" presStyleCnt="0"/>
      <dgm:spPr/>
    </dgm:pt>
    <dgm:pt modelId="{2DBA9F10-FCD3-4AE7-9E50-A8D4134ECA74}" type="pres">
      <dgm:prSet presAssocID="{746ECFFF-0A65-4BCE-B3B6-09E808355363}" presName="parentLeftMargin" presStyleLbl="node1" presStyleIdx="0" presStyleCnt="7"/>
      <dgm:spPr/>
    </dgm:pt>
    <dgm:pt modelId="{ABE95D75-9DE0-4988-9CD8-C6C38F47A269}" type="pres">
      <dgm:prSet presAssocID="{746ECFFF-0A65-4BCE-B3B6-09E80835536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4328CDD-06E5-434E-BBF4-38897343B4B4}" type="pres">
      <dgm:prSet presAssocID="{746ECFFF-0A65-4BCE-B3B6-09E808355363}" presName="negativeSpace" presStyleCnt="0"/>
      <dgm:spPr/>
    </dgm:pt>
    <dgm:pt modelId="{9017DB06-5160-4914-A6E8-67E276AEE3C4}" type="pres">
      <dgm:prSet presAssocID="{746ECFFF-0A65-4BCE-B3B6-09E808355363}" presName="childText" presStyleLbl="conFgAcc1" presStyleIdx="1" presStyleCnt="7">
        <dgm:presLayoutVars>
          <dgm:bulletEnabled val="1"/>
        </dgm:presLayoutVars>
      </dgm:prSet>
      <dgm:spPr/>
    </dgm:pt>
    <dgm:pt modelId="{58E8F001-2959-4862-AB3E-D01AB241FF93}" type="pres">
      <dgm:prSet presAssocID="{E3B12117-7377-44CA-A066-18F4C2DECB3E}" presName="spaceBetweenRectangles" presStyleCnt="0"/>
      <dgm:spPr/>
    </dgm:pt>
    <dgm:pt modelId="{7A056D39-50A7-4ECE-9CDE-20D9B5B3FBD6}" type="pres">
      <dgm:prSet presAssocID="{CCC41A62-7ABC-437D-8CAA-5D2E26E95A07}" presName="parentLin" presStyleCnt="0"/>
      <dgm:spPr/>
    </dgm:pt>
    <dgm:pt modelId="{80C54CBC-29DF-4CBD-BA31-641CDF2F514E}" type="pres">
      <dgm:prSet presAssocID="{CCC41A62-7ABC-437D-8CAA-5D2E26E95A07}" presName="parentLeftMargin" presStyleLbl="node1" presStyleIdx="1" presStyleCnt="7"/>
      <dgm:spPr/>
    </dgm:pt>
    <dgm:pt modelId="{F8FE1965-1FEC-4C65-BD8C-E01F7CC43CAB}" type="pres">
      <dgm:prSet presAssocID="{CCC41A62-7ABC-437D-8CAA-5D2E26E95A0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77006DA-A764-4A9C-82D6-FF0137D75E9E}" type="pres">
      <dgm:prSet presAssocID="{CCC41A62-7ABC-437D-8CAA-5D2E26E95A07}" presName="negativeSpace" presStyleCnt="0"/>
      <dgm:spPr/>
    </dgm:pt>
    <dgm:pt modelId="{458CCB63-11BA-46D0-8383-E21CEFBABE38}" type="pres">
      <dgm:prSet presAssocID="{CCC41A62-7ABC-437D-8CAA-5D2E26E95A07}" presName="childText" presStyleLbl="conFgAcc1" presStyleIdx="2" presStyleCnt="7">
        <dgm:presLayoutVars>
          <dgm:bulletEnabled val="1"/>
        </dgm:presLayoutVars>
      </dgm:prSet>
      <dgm:spPr/>
    </dgm:pt>
    <dgm:pt modelId="{9713AEAA-E9FE-453E-9B18-A42B44CDC899}" type="pres">
      <dgm:prSet presAssocID="{3B4B4E98-8D65-4ABF-9EBC-FA017DBB4211}" presName="spaceBetweenRectangles" presStyleCnt="0"/>
      <dgm:spPr/>
    </dgm:pt>
    <dgm:pt modelId="{4B97E1FC-93B1-4D7B-8688-7B8261AB56ED}" type="pres">
      <dgm:prSet presAssocID="{849C390E-07FD-45AD-B978-30188222C860}" presName="parentLin" presStyleCnt="0"/>
      <dgm:spPr/>
    </dgm:pt>
    <dgm:pt modelId="{E67F60E1-6B95-42F8-8740-35736AA62A2D}" type="pres">
      <dgm:prSet presAssocID="{849C390E-07FD-45AD-B978-30188222C860}" presName="parentLeftMargin" presStyleLbl="node1" presStyleIdx="2" presStyleCnt="7"/>
      <dgm:spPr/>
    </dgm:pt>
    <dgm:pt modelId="{46ECC4E1-82CA-40DA-BD7E-F043B5862E60}" type="pres">
      <dgm:prSet presAssocID="{849C390E-07FD-45AD-B978-30188222C86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4F34FE7-7AF7-403F-9A5A-BFB4E366BA51}" type="pres">
      <dgm:prSet presAssocID="{849C390E-07FD-45AD-B978-30188222C860}" presName="negativeSpace" presStyleCnt="0"/>
      <dgm:spPr/>
    </dgm:pt>
    <dgm:pt modelId="{380FA29C-1B29-462C-B187-D95D979DCF57}" type="pres">
      <dgm:prSet presAssocID="{849C390E-07FD-45AD-B978-30188222C860}" presName="childText" presStyleLbl="conFgAcc1" presStyleIdx="3" presStyleCnt="7">
        <dgm:presLayoutVars>
          <dgm:bulletEnabled val="1"/>
        </dgm:presLayoutVars>
      </dgm:prSet>
      <dgm:spPr/>
    </dgm:pt>
    <dgm:pt modelId="{0327BC80-9709-4459-A026-FF1DB28DC5BC}" type="pres">
      <dgm:prSet presAssocID="{0AC22C66-FB40-4039-B334-2299D6D49BBA}" presName="spaceBetweenRectangles" presStyleCnt="0"/>
      <dgm:spPr/>
    </dgm:pt>
    <dgm:pt modelId="{4F4D4E7F-7CFC-4D6F-94E9-48327E14343C}" type="pres">
      <dgm:prSet presAssocID="{062AE55C-CA00-4AFA-86AB-E41071B83B65}" presName="parentLin" presStyleCnt="0"/>
      <dgm:spPr/>
    </dgm:pt>
    <dgm:pt modelId="{B089E2A0-8FEE-4BB3-B629-588B37FF3A7E}" type="pres">
      <dgm:prSet presAssocID="{062AE55C-CA00-4AFA-86AB-E41071B83B65}" presName="parentLeftMargin" presStyleLbl="node1" presStyleIdx="3" presStyleCnt="7"/>
      <dgm:spPr/>
    </dgm:pt>
    <dgm:pt modelId="{FB8D7E18-A3D5-4CD1-8904-E1E58ACBBA6C}" type="pres">
      <dgm:prSet presAssocID="{062AE55C-CA00-4AFA-86AB-E41071B83B6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16C8740-E5D9-4378-AF8A-8130BD09AF52}" type="pres">
      <dgm:prSet presAssocID="{062AE55C-CA00-4AFA-86AB-E41071B83B65}" presName="negativeSpace" presStyleCnt="0"/>
      <dgm:spPr/>
    </dgm:pt>
    <dgm:pt modelId="{06789FAC-CF2E-458D-A66D-6D1C016B07CF}" type="pres">
      <dgm:prSet presAssocID="{062AE55C-CA00-4AFA-86AB-E41071B83B65}" presName="childText" presStyleLbl="conFgAcc1" presStyleIdx="4" presStyleCnt="7">
        <dgm:presLayoutVars>
          <dgm:bulletEnabled val="1"/>
        </dgm:presLayoutVars>
      </dgm:prSet>
      <dgm:spPr/>
    </dgm:pt>
    <dgm:pt modelId="{23DF292E-BA79-4725-8494-E1284AD17218}" type="pres">
      <dgm:prSet presAssocID="{ED717533-8317-45C7-BDCB-1A3A9542CABD}" presName="spaceBetweenRectangles" presStyleCnt="0"/>
      <dgm:spPr/>
    </dgm:pt>
    <dgm:pt modelId="{DF469EF4-E743-4F88-BD3A-50F13B2EF311}" type="pres">
      <dgm:prSet presAssocID="{93E81ED2-2890-46D2-88DD-12656109BC04}" presName="parentLin" presStyleCnt="0"/>
      <dgm:spPr/>
    </dgm:pt>
    <dgm:pt modelId="{4BB93CB4-1BDE-4A50-8CDB-7578E4EBE663}" type="pres">
      <dgm:prSet presAssocID="{93E81ED2-2890-46D2-88DD-12656109BC04}" presName="parentLeftMargin" presStyleLbl="node1" presStyleIdx="4" presStyleCnt="7"/>
      <dgm:spPr/>
    </dgm:pt>
    <dgm:pt modelId="{9DFD7F6F-A621-4A90-91D1-BA60FC4D224F}" type="pres">
      <dgm:prSet presAssocID="{93E81ED2-2890-46D2-88DD-12656109BC0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0815DEE-A5EA-4453-AD95-E84A95723D90}" type="pres">
      <dgm:prSet presAssocID="{93E81ED2-2890-46D2-88DD-12656109BC04}" presName="negativeSpace" presStyleCnt="0"/>
      <dgm:spPr/>
    </dgm:pt>
    <dgm:pt modelId="{C54265CB-963B-44F0-ACCF-516094D7A6EB}" type="pres">
      <dgm:prSet presAssocID="{93E81ED2-2890-46D2-88DD-12656109BC04}" presName="childText" presStyleLbl="conFgAcc1" presStyleIdx="5" presStyleCnt="7">
        <dgm:presLayoutVars>
          <dgm:bulletEnabled val="1"/>
        </dgm:presLayoutVars>
      </dgm:prSet>
      <dgm:spPr/>
    </dgm:pt>
    <dgm:pt modelId="{550A1C45-605F-4C46-B22D-ABEE8D6D01A5}" type="pres">
      <dgm:prSet presAssocID="{1E96DBCC-CE59-4B02-B74A-C43AC91490BD}" presName="spaceBetweenRectangles" presStyleCnt="0"/>
      <dgm:spPr/>
    </dgm:pt>
    <dgm:pt modelId="{67CEFFC8-D4E2-4A5D-B4C3-B37F76A34BCB}" type="pres">
      <dgm:prSet presAssocID="{DABF4CF5-B28F-4D5A-A3BF-12C5539BF8CB}" presName="parentLin" presStyleCnt="0"/>
      <dgm:spPr/>
    </dgm:pt>
    <dgm:pt modelId="{65D58586-3F89-45D8-8ADB-BB0CF0FBC568}" type="pres">
      <dgm:prSet presAssocID="{DABF4CF5-B28F-4D5A-A3BF-12C5539BF8CB}" presName="parentLeftMargin" presStyleLbl="node1" presStyleIdx="5" presStyleCnt="7"/>
      <dgm:spPr/>
    </dgm:pt>
    <dgm:pt modelId="{B3DB7EB8-B69D-47CB-8E3F-EEF06C29CB2C}" type="pres">
      <dgm:prSet presAssocID="{DABF4CF5-B28F-4D5A-A3BF-12C5539BF8C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E7B422B-8C35-48CA-ACD2-A7B9750A3E91}" type="pres">
      <dgm:prSet presAssocID="{DABF4CF5-B28F-4D5A-A3BF-12C5539BF8CB}" presName="negativeSpace" presStyleCnt="0"/>
      <dgm:spPr/>
    </dgm:pt>
    <dgm:pt modelId="{F5EAA2CE-05EE-4407-AF8B-11BC970F2AA7}" type="pres">
      <dgm:prSet presAssocID="{DABF4CF5-B28F-4D5A-A3BF-12C5539BF8C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88A2804-9C7E-4D06-A9B7-1F0375BF6F3F}" type="presOf" srcId="{93E81ED2-2890-46D2-88DD-12656109BC04}" destId="{4BB93CB4-1BDE-4A50-8CDB-7578E4EBE663}" srcOrd="0" destOrd="0" presId="urn:microsoft.com/office/officeart/2005/8/layout/list1"/>
    <dgm:cxn modelId="{0498E21F-50D9-47BF-BE54-BA944B3A69E3}" srcId="{1709546E-06A3-4F0E-A70D-7FDD5BDEFF9B}" destId="{849C390E-07FD-45AD-B978-30188222C860}" srcOrd="3" destOrd="0" parTransId="{97ABF43F-0BBB-4E86-B3A3-042DABEC39D3}" sibTransId="{0AC22C66-FB40-4039-B334-2299D6D49BBA}"/>
    <dgm:cxn modelId="{634EF724-8FEE-4862-9661-23AF6C93E417}" type="presOf" srcId="{DABF4CF5-B28F-4D5A-A3BF-12C5539BF8CB}" destId="{65D58586-3F89-45D8-8ADB-BB0CF0FBC568}" srcOrd="0" destOrd="0" presId="urn:microsoft.com/office/officeart/2005/8/layout/list1"/>
    <dgm:cxn modelId="{645DD630-4608-4930-A8F8-7F3F033ADD71}" type="presOf" srcId="{746ECFFF-0A65-4BCE-B3B6-09E808355363}" destId="{ABE95D75-9DE0-4988-9CD8-C6C38F47A269}" srcOrd="1" destOrd="0" presId="urn:microsoft.com/office/officeart/2005/8/layout/list1"/>
    <dgm:cxn modelId="{2DF96A34-0389-4E51-8340-888A8808E9E5}" type="presOf" srcId="{1709546E-06A3-4F0E-A70D-7FDD5BDEFF9B}" destId="{2AEA2BEF-1D83-4DE8-8E96-249B03C03652}" srcOrd="0" destOrd="0" presId="urn:microsoft.com/office/officeart/2005/8/layout/list1"/>
    <dgm:cxn modelId="{AE48D43B-C608-424E-B487-879531DA9CA1}" type="presOf" srcId="{062AE55C-CA00-4AFA-86AB-E41071B83B65}" destId="{FB8D7E18-A3D5-4CD1-8904-E1E58ACBBA6C}" srcOrd="1" destOrd="0" presId="urn:microsoft.com/office/officeart/2005/8/layout/list1"/>
    <dgm:cxn modelId="{8F861343-F4D1-4B50-9DEE-029E8E546933}" srcId="{1709546E-06A3-4F0E-A70D-7FDD5BDEFF9B}" destId="{746ECFFF-0A65-4BCE-B3B6-09E808355363}" srcOrd="1" destOrd="0" parTransId="{764C0EAE-A708-4F85-9837-A8BBF683707A}" sibTransId="{E3B12117-7377-44CA-A066-18F4C2DECB3E}"/>
    <dgm:cxn modelId="{B78C8555-2D2F-452F-9E5B-9675611A416E}" type="presOf" srcId="{849C390E-07FD-45AD-B978-30188222C860}" destId="{46ECC4E1-82CA-40DA-BD7E-F043B5862E60}" srcOrd="1" destOrd="0" presId="urn:microsoft.com/office/officeart/2005/8/layout/list1"/>
    <dgm:cxn modelId="{5AD0D775-1397-4497-9C64-0CE3DCA0C5CC}" type="presOf" srcId="{CCC41A62-7ABC-437D-8CAA-5D2E26E95A07}" destId="{80C54CBC-29DF-4CBD-BA31-641CDF2F514E}" srcOrd="0" destOrd="0" presId="urn:microsoft.com/office/officeart/2005/8/layout/list1"/>
    <dgm:cxn modelId="{DD449B5A-0A78-4F47-8996-F68C5A7F5173}" type="presOf" srcId="{849C390E-07FD-45AD-B978-30188222C860}" destId="{E67F60E1-6B95-42F8-8740-35736AA62A2D}" srcOrd="0" destOrd="0" presId="urn:microsoft.com/office/officeart/2005/8/layout/list1"/>
    <dgm:cxn modelId="{4EEE598B-3C06-4CEC-BAA3-DD697806E796}" type="presOf" srcId="{062AE55C-CA00-4AFA-86AB-E41071B83B65}" destId="{B089E2A0-8FEE-4BB3-B629-588B37FF3A7E}" srcOrd="0" destOrd="0" presId="urn:microsoft.com/office/officeart/2005/8/layout/list1"/>
    <dgm:cxn modelId="{88A73097-DC1B-4951-9F4C-A181135F8BD3}" srcId="{1709546E-06A3-4F0E-A70D-7FDD5BDEFF9B}" destId="{5AC7DA69-38A7-4B93-99E1-500D627430C8}" srcOrd="0" destOrd="0" parTransId="{83B13F4E-ED4D-4CB8-890F-0943A55AA35A}" sibTransId="{612D6543-8C9C-4355-AB38-61C83520768F}"/>
    <dgm:cxn modelId="{D55DA49D-B4D9-41F3-9A2A-72CF60DDBCFD}" type="presOf" srcId="{5AC7DA69-38A7-4B93-99E1-500D627430C8}" destId="{B59AF634-DE05-4158-ACDD-4A6F2CB51A4F}" srcOrd="0" destOrd="0" presId="urn:microsoft.com/office/officeart/2005/8/layout/list1"/>
    <dgm:cxn modelId="{31D64AA4-9E37-452D-85EC-2EC571682060}" srcId="{1709546E-06A3-4F0E-A70D-7FDD5BDEFF9B}" destId="{062AE55C-CA00-4AFA-86AB-E41071B83B65}" srcOrd="4" destOrd="0" parTransId="{CBD68521-B46C-456F-A72F-11947725D9C4}" sibTransId="{ED717533-8317-45C7-BDCB-1A3A9542CABD}"/>
    <dgm:cxn modelId="{EA337EA6-AD4F-4D3E-8BAC-2FC032AFE8AF}" srcId="{1709546E-06A3-4F0E-A70D-7FDD5BDEFF9B}" destId="{CCC41A62-7ABC-437D-8CAA-5D2E26E95A07}" srcOrd="2" destOrd="0" parTransId="{949C1CCE-0E1D-4D43-8C6D-B3DE752227C0}" sibTransId="{3B4B4E98-8D65-4ABF-9EBC-FA017DBB4211}"/>
    <dgm:cxn modelId="{0A3710B4-2D6F-4EAA-B319-FC6001216752}" srcId="{1709546E-06A3-4F0E-A70D-7FDD5BDEFF9B}" destId="{DABF4CF5-B28F-4D5A-A3BF-12C5539BF8CB}" srcOrd="6" destOrd="0" parTransId="{3BA0A2F6-0B19-48DB-88CD-8AAFC49E7B35}" sibTransId="{BE3497A7-CC66-4801-8697-FE2396374224}"/>
    <dgm:cxn modelId="{45D317B5-CEE9-41C1-B218-BF67B1523302}" type="presOf" srcId="{93E81ED2-2890-46D2-88DD-12656109BC04}" destId="{9DFD7F6F-A621-4A90-91D1-BA60FC4D224F}" srcOrd="1" destOrd="0" presId="urn:microsoft.com/office/officeart/2005/8/layout/list1"/>
    <dgm:cxn modelId="{633DCFB7-D565-4C3E-AF96-84A6A39B1EFC}" type="presOf" srcId="{746ECFFF-0A65-4BCE-B3B6-09E808355363}" destId="{2DBA9F10-FCD3-4AE7-9E50-A8D4134ECA74}" srcOrd="0" destOrd="0" presId="urn:microsoft.com/office/officeart/2005/8/layout/list1"/>
    <dgm:cxn modelId="{F076C7CC-EC1D-4705-8034-6CE418612EEC}" type="presOf" srcId="{5AC7DA69-38A7-4B93-99E1-500D627430C8}" destId="{3D585B8B-C70B-4E31-AB9A-D5FE24FF483E}" srcOrd="1" destOrd="0" presId="urn:microsoft.com/office/officeart/2005/8/layout/list1"/>
    <dgm:cxn modelId="{9B5AFDDF-811F-479B-A377-BC23D685A2CD}" srcId="{1709546E-06A3-4F0E-A70D-7FDD5BDEFF9B}" destId="{93E81ED2-2890-46D2-88DD-12656109BC04}" srcOrd="5" destOrd="0" parTransId="{73DAF873-61BD-4C30-AF79-279BBF57C411}" sibTransId="{1E96DBCC-CE59-4B02-B74A-C43AC91490BD}"/>
    <dgm:cxn modelId="{378C64E2-2149-4C90-891D-D195A05A137B}" type="presOf" srcId="{DABF4CF5-B28F-4D5A-A3BF-12C5539BF8CB}" destId="{B3DB7EB8-B69D-47CB-8E3F-EEF06C29CB2C}" srcOrd="1" destOrd="0" presId="urn:microsoft.com/office/officeart/2005/8/layout/list1"/>
    <dgm:cxn modelId="{5EC485FE-9DA3-48A4-9677-FB75FFE90E0F}" type="presOf" srcId="{CCC41A62-7ABC-437D-8CAA-5D2E26E95A07}" destId="{F8FE1965-1FEC-4C65-BD8C-E01F7CC43CAB}" srcOrd="1" destOrd="0" presId="urn:microsoft.com/office/officeart/2005/8/layout/list1"/>
    <dgm:cxn modelId="{8B7F8CA8-120C-4229-A0D4-318A6C966E6F}" type="presParOf" srcId="{2AEA2BEF-1D83-4DE8-8E96-249B03C03652}" destId="{E78D7638-C439-4BAB-83D2-68D4E060E2B6}" srcOrd="0" destOrd="0" presId="urn:microsoft.com/office/officeart/2005/8/layout/list1"/>
    <dgm:cxn modelId="{6936D848-3D5B-4640-AF74-491CFF03696A}" type="presParOf" srcId="{E78D7638-C439-4BAB-83D2-68D4E060E2B6}" destId="{B59AF634-DE05-4158-ACDD-4A6F2CB51A4F}" srcOrd="0" destOrd="0" presId="urn:microsoft.com/office/officeart/2005/8/layout/list1"/>
    <dgm:cxn modelId="{3EBD0CDD-595D-46FC-A065-42B40018395A}" type="presParOf" srcId="{E78D7638-C439-4BAB-83D2-68D4E060E2B6}" destId="{3D585B8B-C70B-4E31-AB9A-D5FE24FF483E}" srcOrd="1" destOrd="0" presId="urn:microsoft.com/office/officeart/2005/8/layout/list1"/>
    <dgm:cxn modelId="{9177F315-4546-4ED0-A1B7-7588D0396C20}" type="presParOf" srcId="{2AEA2BEF-1D83-4DE8-8E96-249B03C03652}" destId="{4FCE6C46-2823-4ED4-9778-0B1A28C2CDB3}" srcOrd="1" destOrd="0" presId="urn:microsoft.com/office/officeart/2005/8/layout/list1"/>
    <dgm:cxn modelId="{7B9AF44E-5607-4A88-9C71-C8B3C9963144}" type="presParOf" srcId="{2AEA2BEF-1D83-4DE8-8E96-249B03C03652}" destId="{39C86765-DFC5-4796-8C46-AE4781270788}" srcOrd="2" destOrd="0" presId="urn:microsoft.com/office/officeart/2005/8/layout/list1"/>
    <dgm:cxn modelId="{2AE51D6E-BC3F-4BC3-AD40-FF67FB4AFBD7}" type="presParOf" srcId="{2AEA2BEF-1D83-4DE8-8E96-249B03C03652}" destId="{B90689B2-4C5D-4916-855F-57279D98C783}" srcOrd="3" destOrd="0" presId="urn:microsoft.com/office/officeart/2005/8/layout/list1"/>
    <dgm:cxn modelId="{62933709-8698-42F2-BC52-07B4C7E12FFF}" type="presParOf" srcId="{2AEA2BEF-1D83-4DE8-8E96-249B03C03652}" destId="{556CC261-67AF-4F1D-971B-70831603CFF2}" srcOrd="4" destOrd="0" presId="urn:microsoft.com/office/officeart/2005/8/layout/list1"/>
    <dgm:cxn modelId="{52EBEA34-3A9B-451B-9C2A-44BF8A2BD840}" type="presParOf" srcId="{556CC261-67AF-4F1D-971B-70831603CFF2}" destId="{2DBA9F10-FCD3-4AE7-9E50-A8D4134ECA74}" srcOrd="0" destOrd="0" presId="urn:microsoft.com/office/officeart/2005/8/layout/list1"/>
    <dgm:cxn modelId="{95F80533-C9CD-4447-B79F-0EF6261C9975}" type="presParOf" srcId="{556CC261-67AF-4F1D-971B-70831603CFF2}" destId="{ABE95D75-9DE0-4988-9CD8-C6C38F47A269}" srcOrd="1" destOrd="0" presId="urn:microsoft.com/office/officeart/2005/8/layout/list1"/>
    <dgm:cxn modelId="{D3AADCED-FA0E-42D1-873C-37FBD532E520}" type="presParOf" srcId="{2AEA2BEF-1D83-4DE8-8E96-249B03C03652}" destId="{74328CDD-06E5-434E-BBF4-38897343B4B4}" srcOrd="5" destOrd="0" presId="urn:microsoft.com/office/officeart/2005/8/layout/list1"/>
    <dgm:cxn modelId="{81735AC3-7A36-4EB3-81C1-3200DCB56B11}" type="presParOf" srcId="{2AEA2BEF-1D83-4DE8-8E96-249B03C03652}" destId="{9017DB06-5160-4914-A6E8-67E276AEE3C4}" srcOrd="6" destOrd="0" presId="urn:microsoft.com/office/officeart/2005/8/layout/list1"/>
    <dgm:cxn modelId="{FC557DA8-6034-4E41-ABF2-2FBB640DA3FC}" type="presParOf" srcId="{2AEA2BEF-1D83-4DE8-8E96-249B03C03652}" destId="{58E8F001-2959-4862-AB3E-D01AB241FF93}" srcOrd="7" destOrd="0" presId="urn:microsoft.com/office/officeart/2005/8/layout/list1"/>
    <dgm:cxn modelId="{DCDE4A60-1FA4-45F1-90AA-F51E91235B35}" type="presParOf" srcId="{2AEA2BEF-1D83-4DE8-8E96-249B03C03652}" destId="{7A056D39-50A7-4ECE-9CDE-20D9B5B3FBD6}" srcOrd="8" destOrd="0" presId="urn:microsoft.com/office/officeart/2005/8/layout/list1"/>
    <dgm:cxn modelId="{B3E8C299-D6A2-4B2F-85A8-181E287AC4BB}" type="presParOf" srcId="{7A056D39-50A7-4ECE-9CDE-20D9B5B3FBD6}" destId="{80C54CBC-29DF-4CBD-BA31-641CDF2F514E}" srcOrd="0" destOrd="0" presId="urn:microsoft.com/office/officeart/2005/8/layout/list1"/>
    <dgm:cxn modelId="{1C76FE6C-BBBA-4F9A-A26C-C8FC48B3043E}" type="presParOf" srcId="{7A056D39-50A7-4ECE-9CDE-20D9B5B3FBD6}" destId="{F8FE1965-1FEC-4C65-BD8C-E01F7CC43CAB}" srcOrd="1" destOrd="0" presId="urn:microsoft.com/office/officeart/2005/8/layout/list1"/>
    <dgm:cxn modelId="{162FCD1E-A421-4489-864C-EE80AE417829}" type="presParOf" srcId="{2AEA2BEF-1D83-4DE8-8E96-249B03C03652}" destId="{477006DA-A764-4A9C-82D6-FF0137D75E9E}" srcOrd="9" destOrd="0" presId="urn:microsoft.com/office/officeart/2005/8/layout/list1"/>
    <dgm:cxn modelId="{A447B496-484B-47FC-973A-985D22FED9C8}" type="presParOf" srcId="{2AEA2BEF-1D83-4DE8-8E96-249B03C03652}" destId="{458CCB63-11BA-46D0-8383-E21CEFBABE38}" srcOrd="10" destOrd="0" presId="urn:microsoft.com/office/officeart/2005/8/layout/list1"/>
    <dgm:cxn modelId="{F31CFC70-79F9-46B4-A5A7-19E7FA3A4B73}" type="presParOf" srcId="{2AEA2BEF-1D83-4DE8-8E96-249B03C03652}" destId="{9713AEAA-E9FE-453E-9B18-A42B44CDC899}" srcOrd="11" destOrd="0" presId="urn:microsoft.com/office/officeart/2005/8/layout/list1"/>
    <dgm:cxn modelId="{DD4CB9D5-FF21-4227-82BD-9761627AC57A}" type="presParOf" srcId="{2AEA2BEF-1D83-4DE8-8E96-249B03C03652}" destId="{4B97E1FC-93B1-4D7B-8688-7B8261AB56ED}" srcOrd="12" destOrd="0" presId="urn:microsoft.com/office/officeart/2005/8/layout/list1"/>
    <dgm:cxn modelId="{586DB378-58A7-459C-AAAE-7B22E2549056}" type="presParOf" srcId="{4B97E1FC-93B1-4D7B-8688-7B8261AB56ED}" destId="{E67F60E1-6B95-42F8-8740-35736AA62A2D}" srcOrd="0" destOrd="0" presId="urn:microsoft.com/office/officeart/2005/8/layout/list1"/>
    <dgm:cxn modelId="{3D416554-1CE1-46BB-A3B2-BA343FB774D6}" type="presParOf" srcId="{4B97E1FC-93B1-4D7B-8688-7B8261AB56ED}" destId="{46ECC4E1-82CA-40DA-BD7E-F043B5862E60}" srcOrd="1" destOrd="0" presId="urn:microsoft.com/office/officeart/2005/8/layout/list1"/>
    <dgm:cxn modelId="{0BEDB81E-34E5-4BCD-92E4-273A392040BF}" type="presParOf" srcId="{2AEA2BEF-1D83-4DE8-8E96-249B03C03652}" destId="{E4F34FE7-7AF7-403F-9A5A-BFB4E366BA51}" srcOrd="13" destOrd="0" presId="urn:microsoft.com/office/officeart/2005/8/layout/list1"/>
    <dgm:cxn modelId="{CBA31702-3C19-444E-B2CF-5C57F04AF961}" type="presParOf" srcId="{2AEA2BEF-1D83-4DE8-8E96-249B03C03652}" destId="{380FA29C-1B29-462C-B187-D95D979DCF57}" srcOrd="14" destOrd="0" presId="urn:microsoft.com/office/officeart/2005/8/layout/list1"/>
    <dgm:cxn modelId="{48B5CDAC-4DD7-46B0-834E-8AE3767AEADE}" type="presParOf" srcId="{2AEA2BEF-1D83-4DE8-8E96-249B03C03652}" destId="{0327BC80-9709-4459-A026-FF1DB28DC5BC}" srcOrd="15" destOrd="0" presId="urn:microsoft.com/office/officeart/2005/8/layout/list1"/>
    <dgm:cxn modelId="{93066313-6629-4AE4-AEAB-9F1CB0712A8A}" type="presParOf" srcId="{2AEA2BEF-1D83-4DE8-8E96-249B03C03652}" destId="{4F4D4E7F-7CFC-4D6F-94E9-48327E14343C}" srcOrd="16" destOrd="0" presId="urn:microsoft.com/office/officeart/2005/8/layout/list1"/>
    <dgm:cxn modelId="{4ECDF367-C460-431A-8EDF-273ECC24753A}" type="presParOf" srcId="{4F4D4E7F-7CFC-4D6F-94E9-48327E14343C}" destId="{B089E2A0-8FEE-4BB3-B629-588B37FF3A7E}" srcOrd="0" destOrd="0" presId="urn:microsoft.com/office/officeart/2005/8/layout/list1"/>
    <dgm:cxn modelId="{A904DF4B-E42D-4B17-AA39-C12C4585E383}" type="presParOf" srcId="{4F4D4E7F-7CFC-4D6F-94E9-48327E14343C}" destId="{FB8D7E18-A3D5-4CD1-8904-E1E58ACBBA6C}" srcOrd="1" destOrd="0" presId="urn:microsoft.com/office/officeart/2005/8/layout/list1"/>
    <dgm:cxn modelId="{5C00CF2F-A974-48D6-B4D5-B0CCB343D895}" type="presParOf" srcId="{2AEA2BEF-1D83-4DE8-8E96-249B03C03652}" destId="{D16C8740-E5D9-4378-AF8A-8130BD09AF52}" srcOrd="17" destOrd="0" presId="urn:microsoft.com/office/officeart/2005/8/layout/list1"/>
    <dgm:cxn modelId="{32077E8C-2EC3-44DA-ADD5-A22454B67F55}" type="presParOf" srcId="{2AEA2BEF-1D83-4DE8-8E96-249B03C03652}" destId="{06789FAC-CF2E-458D-A66D-6D1C016B07CF}" srcOrd="18" destOrd="0" presId="urn:microsoft.com/office/officeart/2005/8/layout/list1"/>
    <dgm:cxn modelId="{7D1BB401-AEF4-4AD9-9465-C57ABE31CFAF}" type="presParOf" srcId="{2AEA2BEF-1D83-4DE8-8E96-249B03C03652}" destId="{23DF292E-BA79-4725-8494-E1284AD17218}" srcOrd="19" destOrd="0" presId="urn:microsoft.com/office/officeart/2005/8/layout/list1"/>
    <dgm:cxn modelId="{722A6AE9-4803-49EC-8EF1-83DDF6FA2000}" type="presParOf" srcId="{2AEA2BEF-1D83-4DE8-8E96-249B03C03652}" destId="{DF469EF4-E743-4F88-BD3A-50F13B2EF311}" srcOrd="20" destOrd="0" presId="urn:microsoft.com/office/officeart/2005/8/layout/list1"/>
    <dgm:cxn modelId="{15F6FF05-4592-4F06-873E-67507D45E0F7}" type="presParOf" srcId="{DF469EF4-E743-4F88-BD3A-50F13B2EF311}" destId="{4BB93CB4-1BDE-4A50-8CDB-7578E4EBE663}" srcOrd="0" destOrd="0" presId="urn:microsoft.com/office/officeart/2005/8/layout/list1"/>
    <dgm:cxn modelId="{F7C1A51A-9CE5-4885-A01C-4C26C4CF6AD8}" type="presParOf" srcId="{DF469EF4-E743-4F88-BD3A-50F13B2EF311}" destId="{9DFD7F6F-A621-4A90-91D1-BA60FC4D224F}" srcOrd="1" destOrd="0" presId="urn:microsoft.com/office/officeart/2005/8/layout/list1"/>
    <dgm:cxn modelId="{EF9D42F9-FCBB-4EE2-9B86-0E374697A06C}" type="presParOf" srcId="{2AEA2BEF-1D83-4DE8-8E96-249B03C03652}" destId="{70815DEE-A5EA-4453-AD95-E84A95723D90}" srcOrd="21" destOrd="0" presId="urn:microsoft.com/office/officeart/2005/8/layout/list1"/>
    <dgm:cxn modelId="{FFBED39B-D7FE-4BED-8A1B-A96323D04724}" type="presParOf" srcId="{2AEA2BEF-1D83-4DE8-8E96-249B03C03652}" destId="{C54265CB-963B-44F0-ACCF-516094D7A6EB}" srcOrd="22" destOrd="0" presId="urn:microsoft.com/office/officeart/2005/8/layout/list1"/>
    <dgm:cxn modelId="{1E32DBB9-C20D-452A-BAEB-E09796399767}" type="presParOf" srcId="{2AEA2BEF-1D83-4DE8-8E96-249B03C03652}" destId="{550A1C45-605F-4C46-B22D-ABEE8D6D01A5}" srcOrd="23" destOrd="0" presId="urn:microsoft.com/office/officeart/2005/8/layout/list1"/>
    <dgm:cxn modelId="{66981E22-9604-4C8D-AE0A-E16175EBA9B7}" type="presParOf" srcId="{2AEA2BEF-1D83-4DE8-8E96-249B03C03652}" destId="{67CEFFC8-D4E2-4A5D-B4C3-B37F76A34BCB}" srcOrd="24" destOrd="0" presId="urn:microsoft.com/office/officeart/2005/8/layout/list1"/>
    <dgm:cxn modelId="{1E5C7E1B-4ED1-4824-8D6E-020573C80BA9}" type="presParOf" srcId="{67CEFFC8-D4E2-4A5D-B4C3-B37F76A34BCB}" destId="{65D58586-3F89-45D8-8ADB-BB0CF0FBC568}" srcOrd="0" destOrd="0" presId="urn:microsoft.com/office/officeart/2005/8/layout/list1"/>
    <dgm:cxn modelId="{4F70824E-62C9-47B6-A575-30A8CF8B49F2}" type="presParOf" srcId="{67CEFFC8-D4E2-4A5D-B4C3-B37F76A34BCB}" destId="{B3DB7EB8-B69D-47CB-8E3F-EEF06C29CB2C}" srcOrd="1" destOrd="0" presId="urn:microsoft.com/office/officeart/2005/8/layout/list1"/>
    <dgm:cxn modelId="{270C2324-3F8F-45C7-AC7F-7F98372F9967}" type="presParOf" srcId="{2AEA2BEF-1D83-4DE8-8E96-249B03C03652}" destId="{3E7B422B-8C35-48CA-ACD2-A7B9750A3E91}" srcOrd="25" destOrd="0" presId="urn:microsoft.com/office/officeart/2005/8/layout/list1"/>
    <dgm:cxn modelId="{265A223A-B2C4-40E5-AF30-5C5AAF990A11}" type="presParOf" srcId="{2AEA2BEF-1D83-4DE8-8E96-249B03C03652}" destId="{F5EAA2CE-05EE-4407-AF8B-11BC970F2AA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B839C-EFD4-4E2B-96D6-43ECE94D5C1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79AC23-4C61-494F-9B56-F52852B5CE8C}">
      <dgm:prSet/>
      <dgm:spPr/>
      <dgm:t>
        <a:bodyPr/>
        <a:lstStyle/>
        <a:p>
          <a:r>
            <a:rPr lang="nl-NL"/>
            <a:t>Verlengde van de eerste 30 en 60 dagen</a:t>
          </a:r>
          <a:endParaRPr lang="en-US"/>
        </a:p>
      </dgm:t>
    </dgm:pt>
    <dgm:pt modelId="{B52BE66D-DB24-4427-A310-2F75DE41FE32}" type="parTrans" cxnId="{49C8AB4C-94C7-4A02-BFC6-C756481479A6}">
      <dgm:prSet/>
      <dgm:spPr/>
      <dgm:t>
        <a:bodyPr/>
        <a:lstStyle/>
        <a:p>
          <a:endParaRPr lang="en-US"/>
        </a:p>
      </dgm:t>
    </dgm:pt>
    <dgm:pt modelId="{98A88BEC-732B-492B-8F30-639B46A04C53}" type="sibTrans" cxnId="{49C8AB4C-94C7-4A02-BFC6-C756481479A6}">
      <dgm:prSet/>
      <dgm:spPr/>
      <dgm:t>
        <a:bodyPr/>
        <a:lstStyle/>
        <a:p>
          <a:endParaRPr lang="en-US"/>
        </a:p>
      </dgm:t>
    </dgm:pt>
    <dgm:pt modelId="{0A5C712E-5FFA-4A93-8B62-DD94A1850E49}">
      <dgm:prSet/>
      <dgm:spPr/>
      <dgm:t>
        <a:bodyPr/>
        <a:lstStyle/>
        <a:p>
          <a:r>
            <a:rPr lang="nl-NL"/>
            <a:t>Na 100 dagen volledig geïntegreerd </a:t>
          </a:r>
          <a:endParaRPr lang="en-US"/>
        </a:p>
      </dgm:t>
    </dgm:pt>
    <dgm:pt modelId="{D953F501-A7E1-4F33-905E-02F44FE848AD}" type="parTrans" cxnId="{2ACF7317-1DA3-4262-9016-B7E3663965F9}">
      <dgm:prSet/>
      <dgm:spPr/>
      <dgm:t>
        <a:bodyPr/>
        <a:lstStyle/>
        <a:p>
          <a:endParaRPr lang="en-US"/>
        </a:p>
      </dgm:t>
    </dgm:pt>
    <dgm:pt modelId="{9B68901A-1726-4E6B-A666-CDBBD3F0C4FD}" type="sibTrans" cxnId="{2ACF7317-1DA3-4262-9016-B7E3663965F9}">
      <dgm:prSet/>
      <dgm:spPr/>
      <dgm:t>
        <a:bodyPr/>
        <a:lstStyle/>
        <a:p>
          <a:endParaRPr lang="en-US"/>
        </a:p>
      </dgm:t>
    </dgm:pt>
    <dgm:pt modelId="{E9178739-A78C-4DC9-AD13-D21AB6978F4F}">
      <dgm:prSet/>
      <dgm:spPr/>
      <dgm:t>
        <a:bodyPr/>
        <a:lstStyle/>
        <a:p>
          <a:r>
            <a:rPr lang="nl-NL"/>
            <a:t>Feedback student </a:t>
          </a:r>
          <a:endParaRPr lang="en-US"/>
        </a:p>
      </dgm:t>
    </dgm:pt>
    <dgm:pt modelId="{CD422361-A255-4606-9AA6-B5314C25F41C}" type="parTrans" cxnId="{4DCFD5A3-D459-425A-9DE6-0CB60D3F3535}">
      <dgm:prSet/>
      <dgm:spPr/>
      <dgm:t>
        <a:bodyPr/>
        <a:lstStyle/>
        <a:p>
          <a:endParaRPr lang="en-US"/>
        </a:p>
      </dgm:t>
    </dgm:pt>
    <dgm:pt modelId="{4DD27647-8561-42CD-8AB2-76462DC58370}" type="sibTrans" cxnId="{4DCFD5A3-D459-425A-9DE6-0CB60D3F3535}">
      <dgm:prSet/>
      <dgm:spPr/>
      <dgm:t>
        <a:bodyPr/>
        <a:lstStyle/>
        <a:p>
          <a:endParaRPr lang="en-US"/>
        </a:p>
      </dgm:t>
    </dgm:pt>
    <dgm:pt modelId="{C3EE5273-ABCE-4B3D-A323-F9E1243FC77A}" type="pres">
      <dgm:prSet presAssocID="{CBCB839C-EFD4-4E2B-96D6-43ECE94D5C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78460A-C6F0-4A54-9D9C-CA7B4F80AEDE}" type="pres">
      <dgm:prSet presAssocID="{6F79AC23-4C61-494F-9B56-F52852B5CE8C}" presName="hierRoot1" presStyleCnt="0"/>
      <dgm:spPr/>
    </dgm:pt>
    <dgm:pt modelId="{DF6112BB-FF4C-48FE-8F83-14A18D71246B}" type="pres">
      <dgm:prSet presAssocID="{6F79AC23-4C61-494F-9B56-F52852B5CE8C}" presName="composite" presStyleCnt="0"/>
      <dgm:spPr/>
    </dgm:pt>
    <dgm:pt modelId="{58ACDF75-DC0B-4B8D-9BFD-1DE96C83FE25}" type="pres">
      <dgm:prSet presAssocID="{6F79AC23-4C61-494F-9B56-F52852B5CE8C}" presName="background" presStyleLbl="node0" presStyleIdx="0" presStyleCnt="3"/>
      <dgm:spPr/>
    </dgm:pt>
    <dgm:pt modelId="{1A6D2317-2F10-47C3-B664-68740563FE95}" type="pres">
      <dgm:prSet presAssocID="{6F79AC23-4C61-494F-9B56-F52852B5CE8C}" presName="text" presStyleLbl="fgAcc0" presStyleIdx="0" presStyleCnt="3">
        <dgm:presLayoutVars>
          <dgm:chPref val="3"/>
        </dgm:presLayoutVars>
      </dgm:prSet>
      <dgm:spPr/>
    </dgm:pt>
    <dgm:pt modelId="{8C483FAA-3289-405E-8898-F9F0F3BB0100}" type="pres">
      <dgm:prSet presAssocID="{6F79AC23-4C61-494F-9B56-F52852B5CE8C}" presName="hierChild2" presStyleCnt="0"/>
      <dgm:spPr/>
    </dgm:pt>
    <dgm:pt modelId="{E16A01D5-182A-416A-8AB0-59966EAC6587}" type="pres">
      <dgm:prSet presAssocID="{0A5C712E-5FFA-4A93-8B62-DD94A1850E49}" presName="hierRoot1" presStyleCnt="0"/>
      <dgm:spPr/>
    </dgm:pt>
    <dgm:pt modelId="{14033921-06EE-4300-98F5-10F2EF558923}" type="pres">
      <dgm:prSet presAssocID="{0A5C712E-5FFA-4A93-8B62-DD94A1850E49}" presName="composite" presStyleCnt="0"/>
      <dgm:spPr/>
    </dgm:pt>
    <dgm:pt modelId="{F1C08A99-DEBD-4DE7-8CF7-D7C1F93546DD}" type="pres">
      <dgm:prSet presAssocID="{0A5C712E-5FFA-4A93-8B62-DD94A1850E49}" presName="background" presStyleLbl="node0" presStyleIdx="1" presStyleCnt="3"/>
      <dgm:spPr/>
    </dgm:pt>
    <dgm:pt modelId="{657D98C3-A993-4C74-A055-C7F7D876228B}" type="pres">
      <dgm:prSet presAssocID="{0A5C712E-5FFA-4A93-8B62-DD94A1850E49}" presName="text" presStyleLbl="fgAcc0" presStyleIdx="1" presStyleCnt="3">
        <dgm:presLayoutVars>
          <dgm:chPref val="3"/>
        </dgm:presLayoutVars>
      </dgm:prSet>
      <dgm:spPr/>
    </dgm:pt>
    <dgm:pt modelId="{4CE40ED9-17D5-4E6C-9B07-DBF84050CD25}" type="pres">
      <dgm:prSet presAssocID="{0A5C712E-5FFA-4A93-8B62-DD94A1850E49}" presName="hierChild2" presStyleCnt="0"/>
      <dgm:spPr/>
    </dgm:pt>
    <dgm:pt modelId="{BC1A9F35-869C-498A-A9DC-B97AA14C0113}" type="pres">
      <dgm:prSet presAssocID="{E9178739-A78C-4DC9-AD13-D21AB6978F4F}" presName="hierRoot1" presStyleCnt="0"/>
      <dgm:spPr/>
    </dgm:pt>
    <dgm:pt modelId="{DCCC5B9B-D084-436B-8C65-C2DE166168A5}" type="pres">
      <dgm:prSet presAssocID="{E9178739-A78C-4DC9-AD13-D21AB6978F4F}" presName="composite" presStyleCnt="0"/>
      <dgm:spPr/>
    </dgm:pt>
    <dgm:pt modelId="{6CF11D8D-B719-4087-902B-3F49E9F00A8C}" type="pres">
      <dgm:prSet presAssocID="{E9178739-A78C-4DC9-AD13-D21AB6978F4F}" presName="background" presStyleLbl="node0" presStyleIdx="2" presStyleCnt="3"/>
      <dgm:spPr/>
    </dgm:pt>
    <dgm:pt modelId="{F58576AD-D67F-4711-822F-6808E1328F48}" type="pres">
      <dgm:prSet presAssocID="{E9178739-A78C-4DC9-AD13-D21AB6978F4F}" presName="text" presStyleLbl="fgAcc0" presStyleIdx="2" presStyleCnt="3">
        <dgm:presLayoutVars>
          <dgm:chPref val="3"/>
        </dgm:presLayoutVars>
      </dgm:prSet>
      <dgm:spPr/>
    </dgm:pt>
    <dgm:pt modelId="{380252A8-AAEC-4FD9-B083-A2C7AE10D961}" type="pres">
      <dgm:prSet presAssocID="{E9178739-A78C-4DC9-AD13-D21AB6978F4F}" presName="hierChild2" presStyleCnt="0"/>
      <dgm:spPr/>
    </dgm:pt>
  </dgm:ptLst>
  <dgm:cxnLst>
    <dgm:cxn modelId="{2ACF7317-1DA3-4262-9016-B7E3663965F9}" srcId="{CBCB839C-EFD4-4E2B-96D6-43ECE94D5C1E}" destId="{0A5C712E-5FFA-4A93-8B62-DD94A1850E49}" srcOrd="1" destOrd="0" parTransId="{D953F501-A7E1-4F33-905E-02F44FE848AD}" sibTransId="{9B68901A-1726-4E6B-A666-CDBBD3F0C4FD}"/>
    <dgm:cxn modelId="{AF7FAC68-C606-4D63-8D2C-2C107516A767}" type="presOf" srcId="{CBCB839C-EFD4-4E2B-96D6-43ECE94D5C1E}" destId="{C3EE5273-ABCE-4B3D-A323-F9E1243FC77A}" srcOrd="0" destOrd="0" presId="urn:microsoft.com/office/officeart/2005/8/layout/hierarchy1"/>
    <dgm:cxn modelId="{49C8AB4C-94C7-4A02-BFC6-C756481479A6}" srcId="{CBCB839C-EFD4-4E2B-96D6-43ECE94D5C1E}" destId="{6F79AC23-4C61-494F-9B56-F52852B5CE8C}" srcOrd="0" destOrd="0" parTransId="{B52BE66D-DB24-4427-A310-2F75DE41FE32}" sibTransId="{98A88BEC-732B-492B-8F30-639B46A04C53}"/>
    <dgm:cxn modelId="{518D7A86-1C37-4003-B7D4-27425C48996A}" type="presOf" srcId="{6F79AC23-4C61-494F-9B56-F52852B5CE8C}" destId="{1A6D2317-2F10-47C3-B664-68740563FE95}" srcOrd="0" destOrd="0" presId="urn:microsoft.com/office/officeart/2005/8/layout/hierarchy1"/>
    <dgm:cxn modelId="{4DCFD5A3-D459-425A-9DE6-0CB60D3F3535}" srcId="{CBCB839C-EFD4-4E2B-96D6-43ECE94D5C1E}" destId="{E9178739-A78C-4DC9-AD13-D21AB6978F4F}" srcOrd="2" destOrd="0" parTransId="{CD422361-A255-4606-9AA6-B5314C25F41C}" sibTransId="{4DD27647-8561-42CD-8AB2-76462DC58370}"/>
    <dgm:cxn modelId="{277664AD-20AB-42B9-A07E-0A41FC8EFC24}" type="presOf" srcId="{E9178739-A78C-4DC9-AD13-D21AB6978F4F}" destId="{F58576AD-D67F-4711-822F-6808E1328F48}" srcOrd="0" destOrd="0" presId="urn:microsoft.com/office/officeart/2005/8/layout/hierarchy1"/>
    <dgm:cxn modelId="{31BBD9E6-DD9C-4F91-85DE-B67CAD3A1F83}" type="presOf" srcId="{0A5C712E-5FFA-4A93-8B62-DD94A1850E49}" destId="{657D98C3-A993-4C74-A055-C7F7D876228B}" srcOrd="0" destOrd="0" presId="urn:microsoft.com/office/officeart/2005/8/layout/hierarchy1"/>
    <dgm:cxn modelId="{CB35EA1D-044D-4BB9-A9CF-E408DE5BE1AB}" type="presParOf" srcId="{C3EE5273-ABCE-4B3D-A323-F9E1243FC77A}" destId="{AF78460A-C6F0-4A54-9D9C-CA7B4F80AEDE}" srcOrd="0" destOrd="0" presId="urn:microsoft.com/office/officeart/2005/8/layout/hierarchy1"/>
    <dgm:cxn modelId="{BFFFF192-35BB-4BEB-8647-6CA1A6DC9AE2}" type="presParOf" srcId="{AF78460A-C6F0-4A54-9D9C-CA7B4F80AEDE}" destId="{DF6112BB-FF4C-48FE-8F83-14A18D71246B}" srcOrd="0" destOrd="0" presId="urn:microsoft.com/office/officeart/2005/8/layout/hierarchy1"/>
    <dgm:cxn modelId="{3CBE1500-D9D6-4AFB-9A2B-2EE235964BA2}" type="presParOf" srcId="{DF6112BB-FF4C-48FE-8F83-14A18D71246B}" destId="{58ACDF75-DC0B-4B8D-9BFD-1DE96C83FE25}" srcOrd="0" destOrd="0" presId="urn:microsoft.com/office/officeart/2005/8/layout/hierarchy1"/>
    <dgm:cxn modelId="{D39E1FCA-3710-4387-9D48-FD8087A33AC6}" type="presParOf" srcId="{DF6112BB-FF4C-48FE-8F83-14A18D71246B}" destId="{1A6D2317-2F10-47C3-B664-68740563FE95}" srcOrd="1" destOrd="0" presId="urn:microsoft.com/office/officeart/2005/8/layout/hierarchy1"/>
    <dgm:cxn modelId="{53646D98-B108-4713-B908-9DBBE5314C9F}" type="presParOf" srcId="{AF78460A-C6F0-4A54-9D9C-CA7B4F80AEDE}" destId="{8C483FAA-3289-405E-8898-F9F0F3BB0100}" srcOrd="1" destOrd="0" presId="urn:microsoft.com/office/officeart/2005/8/layout/hierarchy1"/>
    <dgm:cxn modelId="{76C3390D-AB12-4D6A-A829-50B157C05FDD}" type="presParOf" srcId="{C3EE5273-ABCE-4B3D-A323-F9E1243FC77A}" destId="{E16A01D5-182A-416A-8AB0-59966EAC6587}" srcOrd="1" destOrd="0" presId="urn:microsoft.com/office/officeart/2005/8/layout/hierarchy1"/>
    <dgm:cxn modelId="{3750BD2B-79DB-4DCE-B3F0-02FF1BC507B2}" type="presParOf" srcId="{E16A01D5-182A-416A-8AB0-59966EAC6587}" destId="{14033921-06EE-4300-98F5-10F2EF558923}" srcOrd="0" destOrd="0" presId="urn:microsoft.com/office/officeart/2005/8/layout/hierarchy1"/>
    <dgm:cxn modelId="{380D41E6-3B4B-4D71-941F-A3E3D2AEAA1F}" type="presParOf" srcId="{14033921-06EE-4300-98F5-10F2EF558923}" destId="{F1C08A99-DEBD-4DE7-8CF7-D7C1F93546DD}" srcOrd="0" destOrd="0" presId="urn:microsoft.com/office/officeart/2005/8/layout/hierarchy1"/>
    <dgm:cxn modelId="{E9EFDFA5-2501-4923-AD9E-A3D8C71770B7}" type="presParOf" srcId="{14033921-06EE-4300-98F5-10F2EF558923}" destId="{657D98C3-A993-4C74-A055-C7F7D876228B}" srcOrd="1" destOrd="0" presId="urn:microsoft.com/office/officeart/2005/8/layout/hierarchy1"/>
    <dgm:cxn modelId="{4DBA8A36-976B-40E3-A390-608E509EA1AC}" type="presParOf" srcId="{E16A01D5-182A-416A-8AB0-59966EAC6587}" destId="{4CE40ED9-17D5-4E6C-9B07-DBF84050CD25}" srcOrd="1" destOrd="0" presId="urn:microsoft.com/office/officeart/2005/8/layout/hierarchy1"/>
    <dgm:cxn modelId="{9F642ED8-64F6-4DDF-8670-A565BAAFFD7C}" type="presParOf" srcId="{C3EE5273-ABCE-4B3D-A323-F9E1243FC77A}" destId="{BC1A9F35-869C-498A-A9DC-B97AA14C0113}" srcOrd="2" destOrd="0" presId="urn:microsoft.com/office/officeart/2005/8/layout/hierarchy1"/>
    <dgm:cxn modelId="{A011679D-D5DC-439E-82D2-519077F3D52A}" type="presParOf" srcId="{BC1A9F35-869C-498A-A9DC-B97AA14C0113}" destId="{DCCC5B9B-D084-436B-8C65-C2DE166168A5}" srcOrd="0" destOrd="0" presId="urn:microsoft.com/office/officeart/2005/8/layout/hierarchy1"/>
    <dgm:cxn modelId="{2B3F86AA-773A-420A-90E7-AE0611E2DBEA}" type="presParOf" srcId="{DCCC5B9B-D084-436B-8C65-C2DE166168A5}" destId="{6CF11D8D-B719-4087-902B-3F49E9F00A8C}" srcOrd="0" destOrd="0" presId="urn:microsoft.com/office/officeart/2005/8/layout/hierarchy1"/>
    <dgm:cxn modelId="{0AE9F04E-72F2-4D3E-802D-4079AC7589E0}" type="presParOf" srcId="{DCCC5B9B-D084-436B-8C65-C2DE166168A5}" destId="{F58576AD-D67F-4711-822F-6808E1328F48}" srcOrd="1" destOrd="0" presId="urn:microsoft.com/office/officeart/2005/8/layout/hierarchy1"/>
    <dgm:cxn modelId="{F15D3985-605E-4A18-A991-907D9CC214E9}" type="presParOf" srcId="{BC1A9F35-869C-498A-A9DC-B97AA14C0113}" destId="{380252A8-AAEC-4FD9-B083-A2C7AE10D9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2D795-5D7B-4FB4-887A-A68E78B066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E77182-0AF7-41B7-8784-EF258CB9DB82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nl-NL"/>
            <a:t>Continuïteit van ontwikkeling bij docenten</a:t>
          </a:r>
          <a:r>
            <a:rPr lang="nl-NL">
              <a:latin typeface="Century Gothic" panose="020B0502020202020204"/>
            </a:rPr>
            <a:t> en studentencoaches</a:t>
          </a:r>
          <a:endParaRPr lang="en-US"/>
        </a:p>
      </dgm:t>
    </dgm:pt>
    <dgm:pt modelId="{BBA34F99-79AF-42FD-A16D-759F5EB24C99}" type="parTrans" cxnId="{ADF45D84-D3E8-4B7F-9FD9-3BF06A6BF8B1}">
      <dgm:prSet/>
      <dgm:spPr/>
      <dgm:t>
        <a:bodyPr/>
        <a:lstStyle/>
        <a:p>
          <a:endParaRPr lang="en-US"/>
        </a:p>
      </dgm:t>
    </dgm:pt>
    <dgm:pt modelId="{71B6FAAE-2A2B-41DA-A15E-1C6D4D126D8C}" type="sibTrans" cxnId="{ADF45D84-D3E8-4B7F-9FD9-3BF06A6BF8B1}">
      <dgm:prSet/>
      <dgm:spPr/>
      <dgm:t>
        <a:bodyPr/>
        <a:lstStyle/>
        <a:p>
          <a:endParaRPr lang="en-US"/>
        </a:p>
      </dgm:t>
    </dgm:pt>
    <dgm:pt modelId="{A85A7277-A985-4078-A746-6D582DF7C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Het </a:t>
          </a:r>
          <a:r>
            <a:rPr lang="en-US" err="1"/>
            <a:t>reflecteren</a:t>
          </a:r>
          <a:r>
            <a:rPr lang="en-US"/>
            <a:t> op </a:t>
          </a:r>
          <a:r>
            <a:rPr lang="en-US" err="1"/>
            <a:t>samenwerking</a:t>
          </a:r>
          <a:endParaRPr lang="en-US"/>
        </a:p>
      </dgm:t>
    </dgm:pt>
    <dgm:pt modelId="{6E0D4281-AB8B-4711-A033-0623986AB272}" type="parTrans" cxnId="{E520000D-9138-4A2C-883A-87BA8C34CEA7}">
      <dgm:prSet/>
      <dgm:spPr/>
      <dgm:t>
        <a:bodyPr/>
        <a:lstStyle/>
        <a:p>
          <a:endParaRPr lang="en-US"/>
        </a:p>
      </dgm:t>
    </dgm:pt>
    <dgm:pt modelId="{6985F9C5-D7F2-451B-8BB0-AC0C7BE9E81D}" type="sibTrans" cxnId="{E520000D-9138-4A2C-883A-87BA8C34CEA7}">
      <dgm:prSet/>
      <dgm:spPr/>
      <dgm:t>
        <a:bodyPr/>
        <a:lstStyle/>
        <a:p>
          <a:endParaRPr lang="en-US"/>
        </a:p>
      </dgm:t>
    </dgm:pt>
    <dgm:pt modelId="{CB1897C0-98D5-4DDC-AB78-80945C49FCA5}" type="pres">
      <dgm:prSet presAssocID="{0312D795-5D7B-4FB4-887A-A68E78B0669D}" presName="root" presStyleCnt="0">
        <dgm:presLayoutVars>
          <dgm:dir/>
          <dgm:resizeHandles val="exact"/>
        </dgm:presLayoutVars>
      </dgm:prSet>
      <dgm:spPr/>
    </dgm:pt>
    <dgm:pt modelId="{B397D398-3350-4718-B3FD-C273C57AABD0}" type="pres">
      <dgm:prSet presAssocID="{45E77182-0AF7-41B7-8784-EF258CB9DB82}" presName="compNode" presStyleCnt="0"/>
      <dgm:spPr/>
    </dgm:pt>
    <dgm:pt modelId="{FD9F9380-D3BF-44B6-85FB-F9BE8C63019A}" type="pres">
      <dgm:prSet presAssocID="{45E77182-0AF7-41B7-8784-EF258CB9DB82}" presName="bgRect" presStyleLbl="bgShp" presStyleIdx="0" presStyleCnt="2"/>
      <dgm:spPr/>
    </dgm:pt>
    <dgm:pt modelId="{5B403357-D111-4D3C-A837-B7DB82456EF6}" type="pres">
      <dgm:prSet presAssocID="{45E77182-0AF7-41B7-8784-EF258CB9DB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0BF6760-653E-439B-9FD1-BD0B738EEBC9}" type="pres">
      <dgm:prSet presAssocID="{45E77182-0AF7-41B7-8784-EF258CB9DB82}" presName="spaceRect" presStyleCnt="0"/>
      <dgm:spPr/>
    </dgm:pt>
    <dgm:pt modelId="{7CD6C552-C1E2-44ED-9BD7-CA5236642CD4}" type="pres">
      <dgm:prSet presAssocID="{45E77182-0AF7-41B7-8784-EF258CB9DB82}" presName="parTx" presStyleLbl="revTx" presStyleIdx="0" presStyleCnt="2">
        <dgm:presLayoutVars>
          <dgm:chMax val="0"/>
          <dgm:chPref val="0"/>
        </dgm:presLayoutVars>
      </dgm:prSet>
      <dgm:spPr/>
    </dgm:pt>
    <dgm:pt modelId="{A5689A42-AE76-45AB-9558-0F6EB9F919E0}" type="pres">
      <dgm:prSet presAssocID="{71B6FAAE-2A2B-41DA-A15E-1C6D4D126D8C}" presName="sibTrans" presStyleCnt="0"/>
      <dgm:spPr/>
    </dgm:pt>
    <dgm:pt modelId="{5716B86B-E5D5-4A34-BF1D-659C380AA3A9}" type="pres">
      <dgm:prSet presAssocID="{A85A7277-A985-4078-A746-6D582DF7C841}" presName="compNode" presStyleCnt="0"/>
      <dgm:spPr/>
    </dgm:pt>
    <dgm:pt modelId="{371ED5A1-A894-4C5A-B931-51F7B836028F}" type="pres">
      <dgm:prSet presAssocID="{A85A7277-A985-4078-A746-6D582DF7C841}" presName="bgRect" presStyleLbl="bgShp" presStyleIdx="1" presStyleCnt="2"/>
      <dgm:spPr/>
    </dgm:pt>
    <dgm:pt modelId="{5F139442-9A67-4906-AD01-E8258A067C98}" type="pres">
      <dgm:prSet presAssocID="{A85A7277-A985-4078-A746-6D582DF7C8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311F51C-BCDE-421D-87D4-5771FD2E4C57}" type="pres">
      <dgm:prSet presAssocID="{A85A7277-A985-4078-A746-6D582DF7C841}" presName="spaceRect" presStyleCnt="0"/>
      <dgm:spPr/>
    </dgm:pt>
    <dgm:pt modelId="{61580123-D94A-4BD9-B763-0F553703FC99}" type="pres">
      <dgm:prSet presAssocID="{A85A7277-A985-4078-A746-6D582DF7C84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520000D-9138-4A2C-883A-87BA8C34CEA7}" srcId="{0312D795-5D7B-4FB4-887A-A68E78B0669D}" destId="{A85A7277-A985-4078-A746-6D582DF7C841}" srcOrd="1" destOrd="0" parTransId="{6E0D4281-AB8B-4711-A033-0623986AB272}" sibTransId="{6985F9C5-D7F2-451B-8BB0-AC0C7BE9E81D}"/>
    <dgm:cxn modelId="{B9D31C2B-E70E-4AE0-A449-D7C0A81D1EEE}" type="presOf" srcId="{0312D795-5D7B-4FB4-887A-A68E78B0669D}" destId="{CB1897C0-98D5-4DDC-AB78-80945C49FCA5}" srcOrd="0" destOrd="0" presId="urn:microsoft.com/office/officeart/2018/2/layout/IconVerticalSolidList"/>
    <dgm:cxn modelId="{843FB74A-23F2-4E16-B27E-E0BD13918F79}" type="presOf" srcId="{45E77182-0AF7-41B7-8784-EF258CB9DB82}" destId="{7CD6C552-C1E2-44ED-9BD7-CA5236642CD4}" srcOrd="0" destOrd="0" presId="urn:microsoft.com/office/officeart/2018/2/layout/IconVerticalSolidList"/>
    <dgm:cxn modelId="{ADF45D84-D3E8-4B7F-9FD9-3BF06A6BF8B1}" srcId="{0312D795-5D7B-4FB4-887A-A68E78B0669D}" destId="{45E77182-0AF7-41B7-8784-EF258CB9DB82}" srcOrd="0" destOrd="0" parTransId="{BBA34F99-79AF-42FD-A16D-759F5EB24C99}" sibTransId="{71B6FAAE-2A2B-41DA-A15E-1C6D4D126D8C}"/>
    <dgm:cxn modelId="{8A3AF08F-3B60-4A05-A3FE-F29BE4A4251E}" type="presOf" srcId="{A85A7277-A985-4078-A746-6D582DF7C841}" destId="{61580123-D94A-4BD9-B763-0F553703FC99}" srcOrd="0" destOrd="0" presId="urn:microsoft.com/office/officeart/2018/2/layout/IconVerticalSolidList"/>
    <dgm:cxn modelId="{CFBEDA34-035A-4C7C-907A-D9D56A372C1D}" type="presParOf" srcId="{CB1897C0-98D5-4DDC-AB78-80945C49FCA5}" destId="{B397D398-3350-4718-B3FD-C273C57AABD0}" srcOrd="0" destOrd="0" presId="urn:microsoft.com/office/officeart/2018/2/layout/IconVerticalSolidList"/>
    <dgm:cxn modelId="{4DF3ABE8-8113-45B9-BA05-2606F87B661D}" type="presParOf" srcId="{B397D398-3350-4718-B3FD-C273C57AABD0}" destId="{FD9F9380-D3BF-44B6-85FB-F9BE8C63019A}" srcOrd="0" destOrd="0" presId="urn:microsoft.com/office/officeart/2018/2/layout/IconVerticalSolidList"/>
    <dgm:cxn modelId="{FF87B457-1126-4E63-9BD4-27ABCA69D0E9}" type="presParOf" srcId="{B397D398-3350-4718-B3FD-C273C57AABD0}" destId="{5B403357-D111-4D3C-A837-B7DB82456EF6}" srcOrd="1" destOrd="0" presId="urn:microsoft.com/office/officeart/2018/2/layout/IconVerticalSolidList"/>
    <dgm:cxn modelId="{CF479D4D-302C-4C2A-8E87-865D2F9A10BA}" type="presParOf" srcId="{B397D398-3350-4718-B3FD-C273C57AABD0}" destId="{90BF6760-653E-439B-9FD1-BD0B738EEBC9}" srcOrd="2" destOrd="0" presId="urn:microsoft.com/office/officeart/2018/2/layout/IconVerticalSolidList"/>
    <dgm:cxn modelId="{850B4284-8DC9-43B8-8090-3285B883ADA4}" type="presParOf" srcId="{B397D398-3350-4718-B3FD-C273C57AABD0}" destId="{7CD6C552-C1E2-44ED-9BD7-CA5236642CD4}" srcOrd="3" destOrd="0" presId="urn:microsoft.com/office/officeart/2018/2/layout/IconVerticalSolidList"/>
    <dgm:cxn modelId="{245D7E4E-7849-47FD-B042-CAB8973DA1EA}" type="presParOf" srcId="{CB1897C0-98D5-4DDC-AB78-80945C49FCA5}" destId="{A5689A42-AE76-45AB-9558-0F6EB9F919E0}" srcOrd="1" destOrd="0" presId="urn:microsoft.com/office/officeart/2018/2/layout/IconVerticalSolidList"/>
    <dgm:cxn modelId="{7E614E08-6A2A-4543-87A9-B4C6AB5C846C}" type="presParOf" srcId="{CB1897C0-98D5-4DDC-AB78-80945C49FCA5}" destId="{5716B86B-E5D5-4A34-BF1D-659C380AA3A9}" srcOrd="2" destOrd="0" presId="urn:microsoft.com/office/officeart/2018/2/layout/IconVerticalSolidList"/>
    <dgm:cxn modelId="{9D4E0913-8535-4CB2-9E7B-FF7AC561A0B9}" type="presParOf" srcId="{5716B86B-E5D5-4A34-BF1D-659C380AA3A9}" destId="{371ED5A1-A894-4C5A-B931-51F7B836028F}" srcOrd="0" destOrd="0" presId="urn:microsoft.com/office/officeart/2018/2/layout/IconVerticalSolidList"/>
    <dgm:cxn modelId="{B902A393-D529-4902-B441-D3A56D3BABF7}" type="presParOf" srcId="{5716B86B-E5D5-4A34-BF1D-659C380AA3A9}" destId="{5F139442-9A67-4906-AD01-E8258A067C98}" srcOrd="1" destOrd="0" presId="urn:microsoft.com/office/officeart/2018/2/layout/IconVerticalSolidList"/>
    <dgm:cxn modelId="{AD84C8AF-2CB0-469F-89D0-C531A4BACC30}" type="presParOf" srcId="{5716B86B-E5D5-4A34-BF1D-659C380AA3A9}" destId="{F311F51C-BCDE-421D-87D4-5771FD2E4C57}" srcOrd="2" destOrd="0" presId="urn:microsoft.com/office/officeart/2018/2/layout/IconVerticalSolidList"/>
    <dgm:cxn modelId="{D834EA3E-791D-4F2A-856D-8B9CF684E96D}" type="presParOf" srcId="{5716B86B-E5D5-4A34-BF1D-659C380AA3A9}" destId="{61580123-D94A-4BD9-B763-0F553703FC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6765-DFC5-4796-8C46-AE4781270788}">
      <dsp:nvSpPr>
        <dsp:cNvPr id="0" name=""/>
        <dsp:cNvSpPr/>
      </dsp:nvSpPr>
      <dsp:spPr>
        <a:xfrm>
          <a:off x="0" y="285038"/>
          <a:ext cx="106264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85B8B-C70B-4E31-AB9A-D5FE24FF483E}">
      <dsp:nvSpPr>
        <dsp:cNvPr id="0" name=""/>
        <dsp:cNvSpPr/>
      </dsp:nvSpPr>
      <dsp:spPr>
        <a:xfrm>
          <a:off x="531321" y="48877"/>
          <a:ext cx="743849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latin typeface="Century Gothic" panose="020B0502020202020204"/>
            </a:rPr>
            <a:t>Studiesucces</a:t>
          </a:r>
        </a:p>
      </dsp:txBody>
      <dsp:txXfrm>
        <a:off x="554378" y="71934"/>
        <a:ext cx="7392381" cy="426206"/>
      </dsp:txXfrm>
    </dsp:sp>
    <dsp:sp modelId="{9017DB06-5160-4914-A6E8-67E276AEE3C4}">
      <dsp:nvSpPr>
        <dsp:cNvPr id="0" name=""/>
        <dsp:cNvSpPr/>
      </dsp:nvSpPr>
      <dsp:spPr>
        <a:xfrm>
          <a:off x="0" y="1010798"/>
          <a:ext cx="106264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551708"/>
              <a:satOff val="-104"/>
              <a:lumOff val="2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95D75-9DE0-4988-9CD8-C6C38F47A269}">
      <dsp:nvSpPr>
        <dsp:cNvPr id="0" name=""/>
        <dsp:cNvSpPr/>
      </dsp:nvSpPr>
      <dsp:spPr>
        <a:xfrm>
          <a:off x="531321" y="774638"/>
          <a:ext cx="7438495" cy="472320"/>
        </a:xfrm>
        <a:prstGeom prst="roundRect">
          <a:avLst/>
        </a:prstGeom>
        <a:solidFill>
          <a:schemeClr val="accent3">
            <a:hueOff val="551708"/>
            <a:satOff val="-104"/>
            <a:lumOff val="277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De eerste week </a:t>
          </a:r>
          <a:endParaRPr lang="en-US" sz="1600" kern="1200"/>
        </a:p>
      </dsp:txBody>
      <dsp:txXfrm>
        <a:off x="554378" y="797695"/>
        <a:ext cx="7392381" cy="426206"/>
      </dsp:txXfrm>
    </dsp:sp>
    <dsp:sp modelId="{458CCB63-11BA-46D0-8383-E21CEFBABE38}">
      <dsp:nvSpPr>
        <dsp:cNvPr id="0" name=""/>
        <dsp:cNvSpPr/>
      </dsp:nvSpPr>
      <dsp:spPr>
        <a:xfrm>
          <a:off x="0" y="1736558"/>
          <a:ext cx="106264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103416"/>
              <a:satOff val="-207"/>
              <a:lumOff val="5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E1965-1FEC-4C65-BD8C-E01F7CC43CAB}">
      <dsp:nvSpPr>
        <dsp:cNvPr id="0" name=""/>
        <dsp:cNvSpPr/>
      </dsp:nvSpPr>
      <dsp:spPr>
        <a:xfrm>
          <a:off x="531321" y="1500398"/>
          <a:ext cx="7438495" cy="472320"/>
        </a:xfrm>
        <a:prstGeom prst="roundRect">
          <a:avLst/>
        </a:prstGeom>
        <a:solidFill>
          <a:schemeClr val="accent3">
            <a:hueOff val="1103416"/>
            <a:satOff val="-207"/>
            <a:lumOff val="555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De eerste 30 dagen </a:t>
          </a:r>
          <a:endParaRPr lang="en-US" sz="1600" kern="1200"/>
        </a:p>
      </dsp:txBody>
      <dsp:txXfrm>
        <a:off x="554378" y="1523455"/>
        <a:ext cx="7392381" cy="426206"/>
      </dsp:txXfrm>
    </dsp:sp>
    <dsp:sp modelId="{380FA29C-1B29-462C-B187-D95D979DCF57}">
      <dsp:nvSpPr>
        <dsp:cNvPr id="0" name=""/>
        <dsp:cNvSpPr/>
      </dsp:nvSpPr>
      <dsp:spPr>
        <a:xfrm>
          <a:off x="0" y="2462317"/>
          <a:ext cx="106264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655123"/>
              <a:satOff val="-311"/>
              <a:lumOff val="8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CC4E1-82CA-40DA-BD7E-F043B5862E60}">
      <dsp:nvSpPr>
        <dsp:cNvPr id="0" name=""/>
        <dsp:cNvSpPr/>
      </dsp:nvSpPr>
      <dsp:spPr>
        <a:xfrm>
          <a:off x="531321" y="2226157"/>
          <a:ext cx="7438495" cy="472320"/>
        </a:xfrm>
        <a:prstGeom prst="roundRect">
          <a:avLst/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De eerste 60 dagen </a:t>
          </a:r>
          <a:endParaRPr lang="en-US" sz="1600" kern="1200"/>
        </a:p>
      </dsp:txBody>
      <dsp:txXfrm>
        <a:off x="554378" y="2249214"/>
        <a:ext cx="7392381" cy="426206"/>
      </dsp:txXfrm>
    </dsp:sp>
    <dsp:sp modelId="{06789FAC-CF2E-458D-A66D-6D1C016B07CF}">
      <dsp:nvSpPr>
        <dsp:cNvPr id="0" name=""/>
        <dsp:cNvSpPr/>
      </dsp:nvSpPr>
      <dsp:spPr>
        <a:xfrm>
          <a:off x="0" y="3188078"/>
          <a:ext cx="106264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2206831"/>
              <a:satOff val="-414"/>
              <a:lumOff val="1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D7E18-A3D5-4CD1-8904-E1E58ACBBA6C}">
      <dsp:nvSpPr>
        <dsp:cNvPr id="0" name=""/>
        <dsp:cNvSpPr/>
      </dsp:nvSpPr>
      <dsp:spPr>
        <a:xfrm>
          <a:off x="531321" y="2951918"/>
          <a:ext cx="7438495" cy="472320"/>
        </a:xfrm>
        <a:prstGeom prst="roundRect">
          <a:avLst/>
        </a:prstGeom>
        <a:solidFill>
          <a:schemeClr val="accent3">
            <a:hueOff val="2206831"/>
            <a:satOff val="-414"/>
            <a:lumOff val="1111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De eerste 100 dagen </a:t>
          </a:r>
          <a:endParaRPr lang="en-US" sz="1600" kern="1200"/>
        </a:p>
      </dsp:txBody>
      <dsp:txXfrm>
        <a:off x="554378" y="2974975"/>
        <a:ext cx="7392381" cy="426206"/>
      </dsp:txXfrm>
    </dsp:sp>
    <dsp:sp modelId="{C54265CB-963B-44F0-ACCF-516094D7A6EB}">
      <dsp:nvSpPr>
        <dsp:cNvPr id="0" name=""/>
        <dsp:cNvSpPr/>
      </dsp:nvSpPr>
      <dsp:spPr>
        <a:xfrm>
          <a:off x="0" y="3913838"/>
          <a:ext cx="106264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2758539"/>
              <a:satOff val="-518"/>
              <a:lumOff val="13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D7F6F-A621-4A90-91D1-BA60FC4D224F}">
      <dsp:nvSpPr>
        <dsp:cNvPr id="0" name=""/>
        <dsp:cNvSpPr/>
      </dsp:nvSpPr>
      <dsp:spPr>
        <a:xfrm>
          <a:off x="531321" y="3677678"/>
          <a:ext cx="7438495" cy="472320"/>
        </a:xfrm>
        <a:prstGeom prst="roundRect">
          <a:avLst/>
        </a:prstGeom>
        <a:solidFill>
          <a:schemeClr val="accent3">
            <a:hueOff val="2758539"/>
            <a:satOff val="-518"/>
            <a:lumOff val="138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err="1"/>
            <a:t>Energizers</a:t>
          </a:r>
          <a:r>
            <a:rPr lang="nl-NL" sz="1600" kern="1200"/>
            <a:t> &amp; IJsbrekers</a:t>
          </a:r>
          <a:endParaRPr lang="en-US" sz="1600" kern="1200"/>
        </a:p>
      </dsp:txBody>
      <dsp:txXfrm>
        <a:off x="554378" y="3700735"/>
        <a:ext cx="7392381" cy="426206"/>
      </dsp:txXfrm>
    </dsp:sp>
    <dsp:sp modelId="{F5EAA2CE-05EE-4407-AF8B-11BC970F2AA7}">
      <dsp:nvSpPr>
        <dsp:cNvPr id="0" name=""/>
        <dsp:cNvSpPr/>
      </dsp:nvSpPr>
      <dsp:spPr>
        <a:xfrm>
          <a:off x="0" y="4639598"/>
          <a:ext cx="106264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3310247"/>
              <a:satOff val="-62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B7EB8-B69D-47CB-8E3F-EEF06C29CB2C}">
      <dsp:nvSpPr>
        <dsp:cNvPr id="0" name=""/>
        <dsp:cNvSpPr/>
      </dsp:nvSpPr>
      <dsp:spPr>
        <a:xfrm>
          <a:off x="531321" y="4403438"/>
          <a:ext cx="7438495" cy="472320"/>
        </a:xfrm>
        <a:prstGeom prst="roundRect">
          <a:avLst/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Reflectiemodel </a:t>
          </a:r>
          <a:endParaRPr lang="en-US" sz="1600" kern="1200"/>
        </a:p>
      </dsp:txBody>
      <dsp:txXfrm>
        <a:off x="554378" y="4426495"/>
        <a:ext cx="739238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CDF75-DC0B-4B8D-9BFD-1DE96C83FE25}">
      <dsp:nvSpPr>
        <dsp:cNvPr id="0" name=""/>
        <dsp:cNvSpPr/>
      </dsp:nvSpPr>
      <dsp:spPr>
        <a:xfrm>
          <a:off x="0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D2317-2F10-47C3-B664-68740563FE95}">
      <dsp:nvSpPr>
        <dsp:cNvPr id="0" name=""/>
        <dsp:cNvSpPr/>
      </dsp:nvSpPr>
      <dsp:spPr>
        <a:xfrm>
          <a:off x="320805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Verlengde van de eerste 30 en 60 dagen</a:t>
          </a:r>
          <a:endParaRPr lang="en-US" sz="2700" kern="1200"/>
        </a:p>
      </dsp:txBody>
      <dsp:txXfrm>
        <a:off x="374504" y="770377"/>
        <a:ext cx="2779854" cy="1726007"/>
      </dsp:txXfrm>
    </dsp:sp>
    <dsp:sp modelId="{F1C08A99-DEBD-4DE7-8CF7-D7C1F93546DD}">
      <dsp:nvSpPr>
        <dsp:cNvPr id="0" name=""/>
        <dsp:cNvSpPr/>
      </dsp:nvSpPr>
      <dsp:spPr>
        <a:xfrm>
          <a:off x="3528863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D98C3-A993-4C74-A055-C7F7D876228B}">
      <dsp:nvSpPr>
        <dsp:cNvPr id="0" name=""/>
        <dsp:cNvSpPr/>
      </dsp:nvSpPr>
      <dsp:spPr>
        <a:xfrm>
          <a:off x="3849669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Na 100 dagen volledig geïntegreerd </a:t>
          </a:r>
          <a:endParaRPr lang="en-US" sz="2700" kern="1200"/>
        </a:p>
      </dsp:txBody>
      <dsp:txXfrm>
        <a:off x="3903368" y="770377"/>
        <a:ext cx="2779854" cy="1726007"/>
      </dsp:txXfrm>
    </dsp:sp>
    <dsp:sp modelId="{6CF11D8D-B719-4087-902B-3F49E9F00A8C}">
      <dsp:nvSpPr>
        <dsp:cNvPr id="0" name=""/>
        <dsp:cNvSpPr/>
      </dsp:nvSpPr>
      <dsp:spPr>
        <a:xfrm>
          <a:off x="7057727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576AD-D67F-4711-822F-6808E1328F48}">
      <dsp:nvSpPr>
        <dsp:cNvPr id="0" name=""/>
        <dsp:cNvSpPr/>
      </dsp:nvSpPr>
      <dsp:spPr>
        <a:xfrm>
          <a:off x="7378533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Feedback student </a:t>
          </a:r>
          <a:endParaRPr lang="en-US" sz="2700" kern="1200"/>
        </a:p>
      </dsp:txBody>
      <dsp:txXfrm>
        <a:off x="7432232" y="770377"/>
        <a:ext cx="2779854" cy="1726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9380-D3BF-44B6-85FB-F9BE8C63019A}">
      <dsp:nvSpPr>
        <dsp:cNvPr id="0" name=""/>
        <dsp:cNvSpPr/>
      </dsp:nvSpPr>
      <dsp:spPr>
        <a:xfrm>
          <a:off x="0" y="855526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03357-D111-4D3C-A837-B7DB82456EF6}">
      <dsp:nvSpPr>
        <dsp:cNvPr id="0" name=""/>
        <dsp:cNvSpPr/>
      </dsp:nvSpPr>
      <dsp:spPr>
        <a:xfrm>
          <a:off x="477778" y="1210899"/>
          <a:ext cx="868688" cy="868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6C552-C1E2-44ED-9BD7-CA5236642CD4}">
      <dsp:nvSpPr>
        <dsp:cNvPr id="0" name=""/>
        <dsp:cNvSpPr/>
      </dsp:nvSpPr>
      <dsp:spPr>
        <a:xfrm>
          <a:off x="1824245" y="855526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Continuïteit van ontwikkeling bij docenten</a:t>
          </a:r>
          <a:r>
            <a:rPr lang="nl-NL" sz="2500" kern="1200">
              <a:latin typeface="Century Gothic" panose="020B0502020202020204"/>
            </a:rPr>
            <a:t> en studentencoaches</a:t>
          </a:r>
          <a:endParaRPr lang="en-US" sz="2500" kern="1200"/>
        </a:p>
      </dsp:txBody>
      <dsp:txXfrm>
        <a:off x="1824245" y="855526"/>
        <a:ext cx="5007966" cy="1579433"/>
      </dsp:txXfrm>
    </dsp:sp>
    <dsp:sp modelId="{371ED5A1-A894-4C5A-B931-51F7B836028F}">
      <dsp:nvSpPr>
        <dsp:cNvPr id="0" name=""/>
        <dsp:cNvSpPr/>
      </dsp:nvSpPr>
      <dsp:spPr>
        <a:xfrm>
          <a:off x="0" y="2829818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39442-9A67-4906-AD01-E8258A067C98}">
      <dsp:nvSpPr>
        <dsp:cNvPr id="0" name=""/>
        <dsp:cNvSpPr/>
      </dsp:nvSpPr>
      <dsp:spPr>
        <a:xfrm>
          <a:off x="477778" y="3185191"/>
          <a:ext cx="868688" cy="868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0123-D94A-4BD9-B763-0F553703FC99}">
      <dsp:nvSpPr>
        <dsp:cNvPr id="0" name=""/>
        <dsp:cNvSpPr/>
      </dsp:nvSpPr>
      <dsp:spPr>
        <a:xfrm>
          <a:off x="1824245" y="2829818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Het </a:t>
          </a:r>
          <a:r>
            <a:rPr lang="en-US" sz="2500" kern="1200" err="1"/>
            <a:t>reflecteren</a:t>
          </a:r>
          <a:r>
            <a:rPr lang="en-US" sz="2500" kern="1200"/>
            <a:t> op </a:t>
          </a:r>
          <a:r>
            <a:rPr lang="en-US" sz="2500" kern="1200" err="1"/>
            <a:t>samenwerking</a:t>
          </a:r>
          <a:endParaRPr lang="en-US" sz="2500" kern="1200"/>
        </a:p>
      </dsp:txBody>
      <dsp:txXfrm>
        <a:off x="1824245" y="2829818"/>
        <a:ext cx="5007966" cy="1579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F8C5-F4E4-4120-B5F7-2EE0741EB3EA}" type="datetimeFigureOut">
              <a:rPr lang="nl-NL"/>
              <a:t>21-8-2020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C6130-ACB6-4CA5-8CE8-6BE767AE6D3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02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86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92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8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33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51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6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72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92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60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96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8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0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8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9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0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1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2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3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4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5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6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7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8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407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2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3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4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5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6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7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8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9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0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1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2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04" name="Rectangle 303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6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08" name="Rectangle 307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Afbeelding 122" descr="Afbeelding met speelgoed, kamer&#10;&#10;Beschrijving is gegenereerd met zeer hoge betrouwbaarheid">
            <a:extLst>
              <a:ext uri="{FF2B5EF4-FFF2-40B4-BE49-F238E27FC236}">
                <a16:creationId xmlns:a16="http://schemas.microsoft.com/office/drawing/2014/main" id="{EFCBF698-816A-477C-9FFA-1FB718E14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23905" b="118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ED696B-FB66-4A2B-8CCB-9E980B65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045" y="1686904"/>
            <a:ext cx="9001258" cy="26276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7300">
                <a:solidFill>
                  <a:schemeClr val="bg2">
                    <a:lumMod val="50000"/>
                  </a:schemeClr>
                </a:solidFill>
              </a:rPr>
              <a:t>All Aboard 2020-2021</a:t>
            </a:r>
            <a:br>
              <a:rPr lang="en-US" sz="730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6700" err="1">
                <a:solidFill>
                  <a:schemeClr val="bg2">
                    <a:lumMod val="50000"/>
                  </a:schemeClr>
                </a:solidFill>
              </a:rPr>
              <a:t>gebruikersinstructie</a:t>
            </a:r>
            <a:br>
              <a:rPr lang="en-US" sz="730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err="1">
                <a:solidFill>
                  <a:schemeClr val="bg2">
                    <a:lumMod val="50000"/>
                  </a:schemeClr>
                </a:solidFill>
              </a:rPr>
              <a:t>docentenhandleiding</a:t>
            </a:r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sz="500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5000">
                <a:solidFill>
                  <a:schemeClr val="bg2">
                    <a:lumMod val="50000"/>
                  </a:schemeClr>
                </a:solidFill>
              </a:rPr>
            </a:br>
            <a:endParaRPr lang="en-US" sz="5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24B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2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8D984FE-E223-4D1C-A47D-1E7DDCE58D8A}"/>
              </a:ext>
            </a:extLst>
          </p:cNvPr>
          <p:cNvSpPr txBox="1"/>
          <p:nvPr/>
        </p:nvSpPr>
        <p:spPr>
          <a:xfrm>
            <a:off x="7620367" y="5907464"/>
            <a:ext cx="36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Luister naar mij </a:t>
            </a:r>
            <a:r>
              <a:rPr lang="nl-NL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6A83BDA-E905-4D0F-8049-0DB3D8344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3474" y="5852341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5B6DB2A-9565-49D3-9C60-3A0B3B4475B5}"/>
              </a:ext>
            </a:extLst>
          </p:cNvPr>
          <p:cNvSpPr txBox="1"/>
          <p:nvPr/>
        </p:nvSpPr>
        <p:spPr>
          <a:xfrm>
            <a:off x="205245" y="6538471"/>
            <a:ext cx="483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Ingesproken door Romy Krist en Joost van der </a:t>
            </a:r>
            <a:r>
              <a:rPr lang="nl-NL" sz="1400" dirty="0" err="1">
                <a:solidFill>
                  <a:schemeClr val="bg1"/>
                </a:solidFill>
              </a:rPr>
              <a:t>Galiën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05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04F3D-DB82-4FEA-A715-C79E1A69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5B1D6-E0B0-47E2-A80F-7F7CEC22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4,288 Applause Illustrations, Royalty-Free Vector Graphics &amp; Clip ...">
            <a:extLst>
              <a:ext uri="{FF2B5EF4-FFF2-40B4-BE49-F238E27FC236}">
                <a16:creationId xmlns:a16="http://schemas.microsoft.com/office/drawing/2014/main" id="{F700BD93-5149-4E33-882A-010ECF290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1E3B2FD-3A75-4278-8E03-7414DAC2DF7A}"/>
              </a:ext>
            </a:extLst>
          </p:cNvPr>
          <p:cNvSpPr txBox="1"/>
          <p:nvPr/>
        </p:nvSpPr>
        <p:spPr>
          <a:xfrm>
            <a:off x="924472" y="2598003"/>
            <a:ext cx="10580140" cy="166199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Wij wensen u heel veel succes </a:t>
            </a:r>
          </a:p>
          <a:p>
            <a:pPr algn="ctr"/>
            <a:r>
              <a:rPr lang="nl-NL" sz="4800" b="1">
                <a:solidFill>
                  <a:schemeClr val="bg1"/>
                </a:solidFill>
              </a:rPr>
              <a:t>in het aankomende studiejaar!</a:t>
            </a:r>
          </a:p>
        </p:txBody>
      </p:sp>
    </p:spTree>
    <p:extLst>
      <p:ext uri="{BB962C8B-B14F-4D97-AF65-F5344CB8AC3E}">
        <p14:creationId xmlns:p14="http://schemas.microsoft.com/office/powerpoint/2010/main" val="391925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C2998-01CE-46A8-B5A7-D3D522F79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nl-NL"/>
              <a:t>Handleiding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B5BC5F21-203D-4315-A5CC-D550EF89C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14068"/>
              </p:ext>
            </p:extLst>
          </p:nvPr>
        </p:nvGraphicFramePr>
        <p:xfrm>
          <a:off x="1047275" y="1489739"/>
          <a:ext cx="10626422" cy="509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722DC0B-DC08-40A8-B326-F36BC6C6F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19939" y="568084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F77AAA9-D12B-4820-A65D-510756B1A262}"/>
              </a:ext>
            </a:extLst>
          </p:cNvPr>
          <p:cNvSpPr txBox="1"/>
          <p:nvPr/>
        </p:nvSpPr>
        <p:spPr>
          <a:xfrm>
            <a:off x="8158501" y="639438"/>
            <a:ext cx="3691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accent5">
                    <a:lumMod val="75000"/>
                  </a:schemeClr>
                </a:solidFill>
              </a:rPr>
              <a:t>Luister naar mij </a:t>
            </a:r>
            <a:r>
              <a:rPr lang="nl-NL" sz="2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A3590-F4AE-4A4C-9894-B5EF6932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nl-NL" sz="3200"/>
              <a:t>Studiesucces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5B3328-43C2-43E9-98C0-4104A9F4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68886" cy="46402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Universele principes studiesucces: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Gezien worden;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Actieve betrokkenheid;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Sociale en academische integratie;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Betekenis geven.</a:t>
            </a:r>
          </a:p>
          <a:p>
            <a:r>
              <a:rPr lang="nl-NL" dirty="0">
                <a:solidFill>
                  <a:srgbClr val="000000"/>
                </a:solidFill>
              </a:rPr>
              <a:t>Interventies</a:t>
            </a:r>
          </a:p>
          <a:p>
            <a:r>
              <a:rPr lang="nl-NL" dirty="0">
                <a:solidFill>
                  <a:srgbClr val="000000"/>
                </a:solidFill>
              </a:rPr>
              <a:t>Verbondenheid 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500" dirty="0">
                <a:solidFill>
                  <a:srgbClr val="000000"/>
                </a:solidFill>
              </a:rPr>
              <a:t>(</a:t>
            </a:r>
            <a:r>
              <a:rPr lang="nl-NL" sz="1500" dirty="0" err="1">
                <a:solidFill>
                  <a:srgbClr val="000000"/>
                </a:solidFill>
              </a:rPr>
              <a:t>Kappe</a:t>
            </a:r>
            <a:r>
              <a:rPr lang="nl-NL" sz="1500" dirty="0">
                <a:solidFill>
                  <a:srgbClr val="000000"/>
                </a:solidFill>
              </a:rPr>
              <a:t>, 2017)</a:t>
            </a:r>
          </a:p>
          <a:p>
            <a:pPr marL="0" indent="0">
              <a:buNone/>
            </a:pPr>
            <a:r>
              <a:rPr lang="nl-NL" sz="1500" dirty="0">
                <a:solidFill>
                  <a:srgbClr val="000000"/>
                </a:solidFill>
              </a:rPr>
              <a:t>(</a:t>
            </a:r>
            <a:r>
              <a:rPr lang="nl-NL" sz="1500" dirty="0" err="1">
                <a:solidFill>
                  <a:srgbClr val="000000"/>
                </a:solidFill>
              </a:rPr>
              <a:t>Bakx</a:t>
            </a:r>
            <a:r>
              <a:rPr lang="nl-NL" sz="1500" dirty="0">
                <a:solidFill>
                  <a:srgbClr val="000000"/>
                </a:solidFill>
              </a:rPr>
              <a:t> &amp; Nuland, 2015)</a:t>
            </a:r>
          </a:p>
        </p:txBody>
      </p:sp>
      <p:pic>
        <p:nvPicPr>
          <p:cNvPr id="1026" name="Picture 2" descr="Studiesucces universiteiten groeit licht - Trajectum">
            <a:extLst>
              <a:ext uri="{FF2B5EF4-FFF2-40B4-BE49-F238E27FC236}">
                <a16:creationId xmlns:a16="http://schemas.microsoft.com/office/drawing/2014/main" id="{A756BCDE-891A-43E2-84FC-E554971F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1224619"/>
            <a:ext cx="5451627" cy="40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28FA6A-AA30-4C5F-83D4-AC0B5330483F}"/>
              </a:ext>
            </a:extLst>
          </p:cNvPr>
          <p:cNvSpPr txBox="1"/>
          <p:nvPr/>
        </p:nvSpPr>
        <p:spPr>
          <a:xfrm>
            <a:off x="8500553" y="556083"/>
            <a:ext cx="369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Luister naar mij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01803BD-FD83-474C-89EA-A75C3A121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3943" y="45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 descr="Afbeelding met laptop, persoon, computer, tafel&#10;&#10;Beschrijving is gegenereerd met zeer hoge betrouwbaarheid">
            <a:extLst>
              <a:ext uri="{FF2B5EF4-FFF2-40B4-BE49-F238E27FC236}">
                <a16:creationId xmlns:a16="http://schemas.microsoft.com/office/drawing/2014/main" id="{AFCB4C76-851E-4EE9-922D-44F072905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A9AC60-15AF-4E5C-B60E-42293712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987" y="2845279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De eerste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435DA-0499-4A29-AB7C-7160B62C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74" y="5237454"/>
            <a:ext cx="8915399" cy="11262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Kennismakingsactiviteiten</a:t>
            </a:r>
            <a:endParaRPr lang="nl-NL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Buddysysteem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 en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studentencoaches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(Becker &amp;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</a:rPr>
              <a:t>Bolink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, 2019)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33E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741DA2B-6AE6-43E2-9F66-1167A5A90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37954" y="227316"/>
            <a:ext cx="609600" cy="609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8B7F6D0-7279-4A5A-8B6D-31468101FAED}"/>
              </a:ext>
            </a:extLst>
          </p:cNvPr>
          <p:cNvSpPr txBox="1"/>
          <p:nvPr/>
        </p:nvSpPr>
        <p:spPr>
          <a:xfrm>
            <a:off x="8943923" y="301448"/>
            <a:ext cx="369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/>
              <a:t>Luister naar mij </a:t>
            </a:r>
            <a:r>
              <a:rPr lang="nl-NL" sz="2000" b="1">
                <a:sym typeface="Wingdings" panose="05000000000000000000" pitchFamily="2" charset="2"/>
              </a:rPr>
              <a:t></a:t>
            </a:r>
            <a:endParaRPr lang="nl-NL" sz="2000" b="1"/>
          </a:p>
        </p:txBody>
      </p:sp>
    </p:spTree>
    <p:extLst>
      <p:ext uri="{BB962C8B-B14F-4D97-AF65-F5344CB8AC3E}">
        <p14:creationId xmlns:p14="http://schemas.microsoft.com/office/powerpoint/2010/main" val="325786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voedsel, water, vasthouden&#10;&#10;Beschrijving is gegenereerd met zeer hoge betrouwbaarheid">
            <a:extLst>
              <a:ext uri="{FF2B5EF4-FFF2-40B4-BE49-F238E27FC236}">
                <a16:creationId xmlns:a16="http://schemas.microsoft.com/office/drawing/2014/main" id="{9D65D237-0255-4C08-8F74-8FD9F26270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77" r="-1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EE136-407D-44B4-B001-FDB7587F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FEFFFF"/>
                </a:solidFill>
              </a:rPr>
              <a:t>De eerste 30 dagen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C49C1C-2AB9-4E02-A9D9-941ED0E1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nl-NL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Het creëren van sociale verbondenheid </a:t>
            </a:r>
          </a:p>
          <a:p>
            <a:r>
              <a:rPr lang="nl-NL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Hoe doen we dat nu online?</a:t>
            </a:r>
          </a:p>
          <a:p>
            <a:r>
              <a:rPr lang="nl-NL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Vaste rituelen creëren </a:t>
            </a:r>
          </a:p>
          <a:p>
            <a:endParaRPr lang="nl-NL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nl-NL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nl-NL" sz="3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Rovai</a:t>
            </a:r>
            <a:r>
              <a:rPr lang="nl-NL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2002)</a:t>
            </a:r>
          </a:p>
          <a:p>
            <a:pPr marL="0" indent="0" algn="r">
              <a:buNone/>
            </a:pPr>
            <a:r>
              <a:rPr lang="nl-NL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(Tinto, 1997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9812F37-F0A9-44B7-8AD2-A0751C9F4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6175" y="6061942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F9161A0-C402-4E46-9F40-632A54201083}"/>
              </a:ext>
            </a:extLst>
          </p:cNvPr>
          <p:cNvSpPr txBox="1"/>
          <p:nvPr/>
        </p:nvSpPr>
        <p:spPr>
          <a:xfrm>
            <a:off x="8651337" y="6118441"/>
            <a:ext cx="3691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Luister naar mij </a:t>
            </a:r>
            <a:r>
              <a:rPr lang="nl-NL" sz="2200" b="1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8C4BD0-87E9-4B5E-9B8E-AFA9E234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4C5F32"/>
                </a:solidFill>
              </a:rPr>
              <a:t>De eerste 60 dagen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C5F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038F0-1FBE-4C70-943D-37999AA1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2925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76CFD9"/>
              </a:buClr>
            </a:pPr>
            <a:r>
              <a:rPr lang="nl-NL"/>
              <a:t>Educatie</a:t>
            </a:r>
          </a:p>
          <a:p>
            <a:pPr>
              <a:buClr>
                <a:srgbClr val="76CFD9"/>
              </a:buClr>
            </a:pPr>
            <a:r>
              <a:rPr lang="nl-NL"/>
              <a:t>Persoonlijke en professionele ontwikkeling</a:t>
            </a:r>
          </a:p>
          <a:p>
            <a:pPr>
              <a:buClr>
                <a:srgbClr val="76CFD9"/>
              </a:buClr>
            </a:pPr>
            <a:r>
              <a:rPr lang="nl-NL"/>
              <a:t>Eigen leerdoelen</a:t>
            </a:r>
          </a:p>
          <a:p>
            <a:pPr>
              <a:buClr>
                <a:srgbClr val="76CFD9"/>
              </a:buClr>
            </a:pPr>
            <a:r>
              <a:rPr lang="nl-NL" err="1"/>
              <a:t>Blended</a:t>
            </a:r>
            <a:r>
              <a:rPr lang="nl-NL"/>
              <a:t> </a:t>
            </a:r>
            <a:r>
              <a:rPr lang="nl-NL" err="1"/>
              <a:t>learning</a:t>
            </a:r>
            <a:endParaRPr lang="nl-NL"/>
          </a:p>
          <a:p>
            <a:pPr lvl="1">
              <a:buClr>
                <a:srgbClr val="76CFD9"/>
              </a:buClr>
            </a:pPr>
            <a:r>
              <a:rPr lang="nl-NL"/>
              <a:t>Spelelement </a:t>
            </a:r>
          </a:p>
          <a:p>
            <a:pPr lvl="2">
              <a:buClr>
                <a:srgbClr val="76CFD9"/>
              </a:buClr>
            </a:pPr>
            <a:r>
              <a:rPr lang="nl-NL" err="1"/>
              <a:t>Kahoot</a:t>
            </a:r>
            <a:endParaRPr lang="nl-NL"/>
          </a:p>
          <a:p>
            <a:pPr lvl="2">
              <a:buClr>
                <a:srgbClr val="76CFD9"/>
              </a:buClr>
            </a:pPr>
            <a:r>
              <a:rPr lang="nl-NL" err="1"/>
              <a:t>Duolingo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41EF781-241F-461E-A226-F7000C78DF6F}"/>
              </a:ext>
            </a:extLst>
          </p:cNvPr>
          <p:cNvSpPr txBox="1">
            <a:spLocks/>
          </p:cNvSpPr>
          <p:nvPr/>
        </p:nvSpPr>
        <p:spPr>
          <a:xfrm>
            <a:off x="715360" y="5161472"/>
            <a:ext cx="3650278" cy="740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CFD9"/>
              </a:buClr>
            </a:pPr>
            <a:r>
              <a:rPr lang="nl-NL"/>
              <a:t>Persoonlijke coaching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838E14C-197C-4351-9EA7-4F689561DBB4}"/>
              </a:ext>
            </a:extLst>
          </p:cNvPr>
          <p:cNvSpPr txBox="1"/>
          <p:nvPr/>
        </p:nvSpPr>
        <p:spPr>
          <a:xfrm>
            <a:off x="1029418" y="5644552"/>
            <a:ext cx="327516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/>
              <a:t>(Rubens, 2016)</a:t>
            </a:r>
          </a:p>
          <a:p>
            <a:r>
              <a:rPr lang="nl-NL" sz="1400"/>
              <a:t>(</a:t>
            </a:r>
            <a:r>
              <a:rPr lang="nl-NL" sz="1400" err="1"/>
              <a:t>Jivet</a:t>
            </a:r>
            <a:r>
              <a:rPr lang="nl-NL" sz="1400"/>
              <a:t>, 2016)</a:t>
            </a:r>
          </a:p>
          <a:p>
            <a:r>
              <a:rPr lang="nl-NL" sz="1400">
                <a:ea typeface="+mn-lt"/>
                <a:cs typeface="+mn-lt"/>
              </a:rPr>
              <a:t>(</a:t>
            </a:r>
            <a:r>
              <a:rPr lang="nl-NL" sz="1400" err="1">
                <a:ea typeface="+mn-lt"/>
                <a:cs typeface="+mn-lt"/>
              </a:rPr>
              <a:t>Riedmiller</a:t>
            </a:r>
            <a:r>
              <a:rPr lang="nl-NL" sz="1400">
                <a:ea typeface="+mn-lt"/>
                <a:cs typeface="+mn-lt"/>
              </a:rPr>
              <a:t>, </a:t>
            </a:r>
            <a:r>
              <a:rPr lang="nl-NL" sz="1400" err="1">
                <a:ea typeface="+mn-lt"/>
                <a:cs typeface="+mn-lt"/>
              </a:rPr>
              <a:t>Hafner</a:t>
            </a:r>
            <a:r>
              <a:rPr lang="nl-NL" sz="1400">
                <a:ea typeface="+mn-lt"/>
                <a:cs typeface="+mn-lt"/>
              </a:rPr>
              <a:t>, Lampe, </a:t>
            </a:r>
            <a:r>
              <a:rPr lang="nl-NL" sz="1400" err="1">
                <a:ea typeface="+mn-lt"/>
                <a:cs typeface="+mn-lt"/>
              </a:rPr>
              <a:t>Neunert</a:t>
            </a:r>
            <a:r>
              <a:rPr lang="nl-NL" sz="1400">
                <a:ea typeface="+mn-lt"/>
                <a:cs typeface="+mn-lt"/>
              </a:rPr>
              <a:t>, </a:t>
            </a:r>
            <a:r>
              <a:rPr lang="nl-NL" sz="1400" err="1">
                <a:ea typeface="+mn-lt"/>
                <a:cs typeface="+mn-lt"/>
              </a:rPr>
              <a:t>Degrave</a:t>
            </a:r>
            <a:r>
              <a:rPr lang="nl-NL" sz="1400">
                <a:ea typeface="+mn-lt"/>
                <a:cs typeface="+mn-lt"/>
              </a:rPr>
              <a:t>, Van de </a:t>
            </a:r>
            <a:r>
              <a:rPr lang="nl-NL" sz="1400" err="1">
                <a:ea typeface="+mn-lt"/>
                <a:cs typeface="+mn-lt"/>
              </a:rPr>
              <a:t>Wiele</a:t>
            </a:r>
            <a:r>
              <a:rPr lang="nl-NL" sz="1400">
                <a:ea typeface="+mn-lt"/>
                <a:cs typeface="+mn-lt"/>
              </a:rPr>
              <a:t>, &amp; Springenberg, 2018)</a:t>
            </a:r>
            <a:endParaRPr lang="nl-NL" sz="1400"/>
          </a:p>
        </p:txBody>
      </p:sp>
      <p:pic>
        <p:nvPicPr>
          <p:cNvPr id="8" name="Afbeelding 8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65BED3F5-899E-4995-AB19-2EABC65CA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279" y="207035"/>
            <a:ext cx="3680424" cy="6587704"/>
          </a:xfrm>
          <a:prstGeom prst="rect">
            <a:avLst/>
          </a:prstGeom>
        </p:spPr>
      </p:pic>
      <p:pic>
        <p:nvPicPr>
          <p:cNvPr id="9" name="Afbeelding 9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E2BB7F2-8CF1-4BEC-A205-8BB5579BC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308" y="537714"/>
            <a:ext cx="3018779" cy="6084497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A9C7843-DB37-4F05-8BDA-30D5E476A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957" y="111706"/>
            <a:ext cx="609600" cy="6096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8B19CCE-35C3-463C-9B2C-174EB7D12399}"/>
              </a:ext>
            </a:extLst>
          </p:cNvPr>
          <p:cNvSpPr txBox="1"/>
          <p:nvPr/>
        </p:nvSpPr>
        <p:spPr>
          <a:xfrm>
            <a:off x="1273458" y="162963"/>
            <a:ext cx="3691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>
                <a:solidFill>
                  <a:schemeClr val="accent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nl-NL" sz="2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Luister naar mij </a:t>
            </a:r>
          </a:p>
        </p:txBody>
      </p:sp>
    </p:spTree>
    <p:extLst>
      <p:ext uri="{BB962C8B-B14F-4D97-AF65-F5344CB8AC3E}">
        <p14:creationId xmlns:p14="http://schemas.microsoft.com/office/powerpoint/2010/main" val="7234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477E-037B-410A-9290-1C713A8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De eerste 100 dagen 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BFD9F17-9720-46D5-8814-84E1F21C1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068041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E50ACAF-CC56-453B-8F0C-757B76844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17198" y="5929090"/>
            <a:ext cx="609600" cy="609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1A66CC2-0626-47B2-8355-24EC9A3AF806}"/>
              </a:ext>
            </a:extLst>
          </p:cNvPr>
          <p:cNvSpPr txBox="1"/>
          <p:nvPr/>
        </p:nvSpPr>
        <p:spPr>
          <a:xfrm>
            <a:off x="7293770" y="5972280"/>
            <a:ext cx="36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3"/>
                </a:solidFill>
              </a:rPr>
              <a:t>Luister naar mij </a:t>
            </a:r>
            <a:r>
              <a:rPr lang="nl-NL" sz="2800" b="1" dirty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endParaRPr lang="nl-NL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05EA4-8AFB-4805-AED9-D22F7696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nl-NL" err="1">
                <a:solidFill>
                  <a:srgbClr val="5B322A"/>
                </a:solidFill>
              </a:rPr>
              <a:t>Energizers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B3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FCAA78-D5D0-4B74-9EE0-1A000498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6E240"/>
              </a:buClr>
            </a:pPr>
            <a:r>
              <a:rPr lang="en-US" err="1"/>
              <a:t>IJsbrekers</a:t>
            </a:r>
            <a:endParaRPr lang="en-US"/>
          </a:p>
          <a:p>
            <a:pPr>
              <a:buClr>
                <a:srgbClr val="E6E240"/>
              </a:buClr>
            </a:pPr>
            <a:r>
              <a:rPr lang="en-US"/>
              <a:t>Energizers</a:t>
            </a:r>
          </a:p>
          <a:p>
            <a:pPr>
              <a:buClr>
                <a:srgbClr val="E6E240"/>
              </a:buClr>
            </a:pPr>
            <a:endParaRPr lang="en-US"/>
          </a:p>
          <a:p>
            <a:pPr>
              <a:buClr>
                <a:srgbClr val="E6E240"/>
              </a:buClr>
            </a:pPr>
            <a:endParaRPr lang="en-US"/>
          </a:p>
          <a:p>
            <a:pPr>
              <a:buClr>
                <a:srgbClr val="E6E240"/>
              </a:buClr>
            </a:pPr>
            <a:endParaRPr lang="en-US"/>
          </a:p>
          <a:p>
            <a:pPr>
              <a:buClr>
                <a:srgbClr val="E6E240"/>
              </a:buClr>
            </a:pPr>
            <a:endParaRPr lang="en-US"/>
          </a:p>
          <a:p>
            <a:pPr>
              <a:buClr>
                <a:srgbClr val="E6E240"/>
              </a:buClr>
            </a:pPr>
            <a:endParaRPr lang="en-US"/>
          </a:p>
          <a:p>
            <a:pPr marL="0" indent="0">
              <a:buClr>
                <a:srgbClr val="E6E240"/>
              </a:buClr>
              <a:buNone/>
            </a:pPr>
            <a:r>
              <a:rPr lang="en-US"/>
              <a:t>(</a:t>
            </a:r>
            <a:r>
              <a:rPr lang="en-US" err="1"/>
              <a:t>Chlup</a:t>
            </a:r>
            <a:r>
              <a:rPr lang="en-US"/>
              <a:t> &amp; Collins, 2010)</a:t>
            </a:r>
          </a:p>
          <a:p>
            <a:pPr>
              <a:buClr>
                <a:srgbClr val="E6E240"/>
              </a:buClr>
            </a:pPr>
            <a:endParaRPr lang="en-US"/>
          </a:p>
          <a:p>
            <a:pPr>
              <a:buClr>
                <a:srgbClr val="E6E240"/>
              </a:buClr>
            </a:pPr>
            <a:endParaRPr lang="en-US"/>
          </a:p>
        </p:txBody>
      </p:sp>
      <p:pic>
        <p:nvPicPr>
          <p:cNvPr id="4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E9E2E8E0-4CD9-49ED-AA9E-FB3ECA398A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4" r="3676" b="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C1B8539-BFF9-4355-8623-812E8A713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3520" y="6009561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7ADCBB-5C21-4421-926A-194E485489D3}"/>
              </a:ext>
            </a:extLst>
          </p:cNvPr>
          <p:cNvSpPr txBox="1"/>
          <p:nvPr/>
        </p:nvSpPr>
        <p:spPr>
          <a:xfrm>
            <a:off x="7729273" y="6044280"/>
            <a:ext cx="36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C000"/>
                </a:solidFill>
              </a:rPr>
              <a:t>Luister naar mij </a:t>
            </a:r>
            <a:r>
              <a:rPr lang="nl-NL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endParaRPr lang="nl-NL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033480-C113-4192-A3B2-F0B8A392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l-NL" sz="2200">
                <a:solidFill>
                  <a:schemeClr val="bg1"/>
                </a:solidFill>
              </a:rPr>
              <a:t>Reflectiemodel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5341C35-837D-4108-B9C2-18CB957B6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63877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6BAC278F-15A5-4628-AB9C-AD39806AF4E1}"/>
              </a:ext>
            </a:extLst>
          </p:cNvPr>
          <p:cNvSpPr txBox="1"/>
          <p:nvPr/>
        </p:nvSpPr>
        <p:spPr>
          <a:xfrm>
            <a:off x="4066500" y="5902675"/>
            <a:ext cx="4825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/>
              <a:t>Evaluatieschema</a:t>
            </a:r>
            <a:r>
              <a:rPr lang="nl-NL" sz="1400"/>
              <a:t> (</a:t>
            </a:r>
            <a:r>
              <a:rPr lang="nl-NL" sz="1400" err="1"/>
              <a:t>Kroskinski</a:t>
            </a:r>
            <a:r>
              <a:rPr lang="nl-NL" sz="1400"/>
              <a:t>, 2014)</a:t>
            </a:r>
          </a:p>
          <a:p>
            <a:r>
              <a:rPr lang="nl-NL" sz="1400" i="1"/>
              <a:t>De fasen bij kernreflectie</a:t>
            </a:r>
            <a:r>
              <a:rPr lang="nl-NL" sz="1400"/>
              <a:t> (Korthagen &amp; </a:t>
            </a:r>
            <a:r>
              <a:rPr lang="nl-NL" sz="1400" err="1"/>
              <a:t>Vasalos</a:t>
            </a:r>
            <a:r>
              <a:rPr lang="nl-NL" sz="1400"/>
              <a:t>, 2002)</a:t>
            </a:r>
          </a:p>
          <a:p>
            <a:r>
              <a:rPr lang="nl-NL" sz="1400" i="1"/>
              <a:t>Praatplaat </a:t>
            </a:r>
            <a:r>
              <a:rPr lang="nl-NL" sz="1400"/>
              <a:t>(Common Eye, 2019)</a:t>
            </a:r>
          </a:p>
          <a:p>
            <a:r>
              <a:rPr lang="nl-NL" sz="1400" i="1"/>
              <a:t>Groepsdynamica </a:t>
            </a:r>
            <a:r>
              <a:rPr lang="nl-NL" sz="1400"/>
              <a:t>(Johnson &amp; Johnson, 2015)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B070DCA-51E9-4868-8FD9-6B1B7BBFC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31615" y="342070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B9A9C8A-96CB-49D3-A2C2-7152D7E21EC7}"/>
              </a:ext>
            </a:extLst>
          </p:cNvPr>
          <p:cNvSpPr txBox="1"/>
          <p:nvPr/>
        </p:nvSpPr>
        <p:spPr>
          <a:xfrm>
            <a:off x="8891860" y="482760"/>
            <a:ext cx="369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accent3">
                    <a:lumMod val="75000"/>
                  </a:schemeClr>
                </a:solidFill>
              </a:rPr>
              <a:t>Luister naar mij </a:t>
            </a:r>
            <a:r>
              <a:rPr lang="nl-NL" b="1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E833D20DB4F4CB82BEF2167EC0927" ma:contentTypeVersion="12" ma:contentTypeDescription="Een nieuw document maken." ma:contentTypeScope="" ma:versionID="22391ec95942cd5ad0d32099a7bc363f">
  <xsd:schema xmlns:xsd="http://www.w3.org/2001/XMLSchema" xmlns:xs="http://www.w3.org/2001/XMLSchema" xmlns:p="http://schemas.microsoft.com/office/2006/metadata/properties" xmlns:ns3="60e7bc24-cff0-49d7-9afd-f0ee67a71b69" xmlns:ns4="eb6ea5a8-01d0-4a0a-a34d-340f455e156e" targetNamespace="http://schemas.microsoft.com/office/2006/metadata/properties" ma:root="true" ma:fieldsID="2a65171d0dd65e6768d30a894b196992" ns3:_="" ns4:_="">
    <xsd:import namespace="60e7bc24-cff0-49d7-9afd-f0ee67a71b69"/>
    <xsd:import namespace="eb6ea5a8-01d0-4a0a-a34d-340f455e15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7bc24-cff0-49d7-9afd-f0ee67a71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ea5a8-01d0-4a0a-a34d-340f455e1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1BE49-C5FA-40C8-8CCC-EE8662D769AD}">
  <ds:schemaRefs>
    <ds:schemaRef ds:uri="60e7bc24-cff0-49d7-9afd-f0ee67a71b69"/>
    <ds:schemaRef ds:uri="eb6ea5a8-01d0-4a0a-a34d-340f455e15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0B2B96-15FA-49FD-BEC8-E8365732B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AAC56-ECB2-4C54-9FDC-20963F957FE6}">
  <ds:schemaRefs>
    <ds:schemaRef ds:uri="60e7bc24-cff0-49d7-9afd-f0ee67a71b69"/>
    <ds:schemaRef ds:uri="eb6ea5a8-01d0-4a0a-a34d-340f455e15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Breedbeeld</PresentationFormat>
  <Paragraphs>84</Paragraphs>
  <Slides>10</Slides>
  <Notes>9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Wisp</vt:lpstr>
      <vt:lpstr>All Aboard 2020-2021 gebruikersinstructie docentenhandleiding   </vt:lpstr>
      <vt:lpstr>Handleiding</vt:lpstr>
      <vt:lpstr>Studiesucces</vt:lpstr>
      <vt:lpstr>De eerste week</vt:lpstr>
      <vt:lpstr>De eerste 30 dagen </vt:lpstr>
      <vt:lpstr>De eerste 60 dagen</vt:lpstr>
      <vt:lpstr>De eerste 100 dagen </vt:lpstr>
      <vt:lpstr>Energizers</vt:lpstr>
      <vt:lpstr>Reflectiemodel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samenwerken: hoe doen we dat?</dc:title>
  <dc:creator>Romy Krist</dc:creator>
  <cp:lastModifiedBy>Romy Krist</cp:lastModifiedBy>
  <cp:revision>4</cp:revision>
  <dcterms:created xsi:type="dcterms:W3CDTF">2020-06-23T08:29:14Z</dcterms:created>
  <dcterms:modified xsi:type="dcterms:W3CDTF">2020-08-21T12:41:30Z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0x010100CEFE833D20DB4F4CB82BEF2167EC0927</vt:lpwstr>
  </property>
</Properties>
</file>